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69" r:id="rId4"/>
    <p:sldId id="306" r:id="rId5"/>
    <p:sldId id="307" r:id="rId6"/>
    <p:sldId id="308" r:id="rId7"/>
    <p:sldId id="309" r:id="rId8"/>
    <p:sldId id="310" r:id="rId9"/>
    <p:sldId id="311" r:id="rId10"/>
    <p:sldId id="321" r:id="rId11"/>
    <p:sldId id="312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04" r:id="rId27"/>
    <p:sldId id="260" r:id="rId28"/>
    <p:sldId id="262" r:id="rId29"/>
    <p:sldId id="329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FAA"/>
    <a:srgbClr val="39AB4E"/>
    <a:srgbClr val="ED1B25"/>
    <a:srgbClr val="FB8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7BB72-D8E1-4831-BD21-E3E0F976E552}" v="6" dt="2020-06-11T16:50:59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5911" autoAdjust="0"/>
  </p:normalViewPr>
  <p:slideViewPr>
    <p:cSldViewPr>
      <p:cViewPr varScale="1">
        <p:scale>
          <a:sx n="86" d="100"/>
          <a:sy n="86" d="100"/>
        </p:scale>
        <p:origin x="23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2434545C-3C16-4D58-8DEB-7919C10BE442}"/>
    <pc:docChg chg="undo custSel addSld delSld modSld">
      <pc:chgData name="Gabriele Ostuni" userId="b6a0a9bd2ef8212d" providerId="LiveId" clId="{2434545C-3C16-4D58-8DEB-7919C10BE442}" dt="2020-04-07T20:55:14.964" v="146" actId="20577"/>
      <pc:docMkLst>
        <pc:docMk/>
      </pc:docMkLst>
      <pc:sldChg chg="modSp">
        <pc:chgData name="Gabriele Ostuni" userId="b6a0a9bd2ef8212d" providerId="LiveId" clId="{2434545C-3C16-4D58-8DEB-7919C10BE442}" dt="2020-04-07T20:45:59.568" v="23" actId="20577"/>
        <pc:sldMkLst>
          <pc:docMk/>
          <pc:sldMk cId="1058055028" sldId="257"/>
        </pc:sldMkLst>
        <pc:spChg chg="mod">
          <ac:chgData name="Gabriele Ostuni" userId="b6a0a9bd2ef8212d" providerId="LiveId" clId="{2434545C-3C16-4D58-8DEB-7919C10BE442}" dt="2020-04-07T20:45:59.568" v="23" actId="20577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434545C-3C16-4D58-8DEB-7919C10BE442}" dt="2020-04-07T20:45:41.149" v="7" actId="20577"/>
          <ac:spMkLst>
            <pc:docMk/>
            <pc:sldMk cId="1058055028" sldId="257"/>
            <ac:spMk id="7" creationId="{EFADB564-366C-4F38-9A56-42084F304C21}"/>
          </ac:spMkLst>
        </pc:spChg>
      </pc:sldChg>
      <pc:sldChg chg="modSp">
        <pc:chgData name="Gabriele Ostuni" userId="b6a0a9bd2ef8212d" providerId="LiveId" clId="{2434545C-3C16-4D58-8DEB-7919C10BE442}" dt="2020-04-07T20:52:37.425" v="113" actId="20577"/>
        <pc:sldMkLst>
          <pc:docMk/>
          <pc:sldMk cId="1042277148" sldId="258"/>
        </pc:sldMkLst>
        <pc:spChg chg="mod">
          <ac:chgData name="Gabriele Ostuni" userId="b6a0a9bd2ef8212d" providerId="LiveId" clId="{2434545C-3C16-4D58-8DEB-7919C10BE442}" dt="2020-04-07T20:49:03.617" v="56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434545C-3C16-4D58-8DEB-7919C10BE442}" dt="2020-04-07T20:52:37.425" v="113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434545C-3C16-4D58-8DEB-7919C10BE442}" dt="2020-04-07T20:48:50.958" v="37" actId="122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2434545C-3C16-4D58-8DEB-7919C10BE442}" dt="2020-04-07T20:52:48.845" v="121" actId="20577"/>
        <pc:sldMkLst>
          <pc:docMk/>
          <pc:sldMk cId="231967230" sldId="259"/>
        </pc:sldMkLst>
        <pc:spChg chg="mod">
          <ac:chgData name="Gabriele Ostuni" userId="b6a0a9bd2ef8212d" providerId="LiveId" clId="{2434545C-3C16-4D58-8DEB-7919C10BE442}" dt="2020-04-07T20:52:48.845" v="121" actId="20577"/>
          <ac:spMkLst>
            <pc:docMk/>
            <pc:sldMk cId="231967230" sldId="259"/>
            <ac:spMk id="2" creationId="{00000000-0000-0000-0000-000000000000}"/>
          </ac:spMkLst>
        </pc:spChg>
      </pc:sldChg>
      <pc:sldChg chg="addSp delSp modSp modAnim">
        <pc:chgData name="Gabriele Ostuni" userId="b6a0a9bd2ef8212d" providerId="LiveId" clId="{2434545C-3C16-4D58-8DEB-7919C10BE442}" dt="2020-04-07T20:52:03.566" v="109" actId="6549"/>
        <pc:sldMkLst>
          <pc:docMk/>
          <pc:sldMk cId="927890169" sldId="269"/>
        </pc:sldMkLst>
        <pc:spChg chg="mod">
          <ac:chgData name="Gabriele Ostuni" userId="b6a0a9bd2ef8212d" providerId="LiveId" clId="{2434545C-3C16-4D58-8DEB-7919C10BE442}" dt="2020-04-07T20:49:55.127" v="86" actId="20577"/>
          <ac:spMkLst>
            <pc:docMk/>
            <pc:sldMk cId="927890169" sldId="269"/>
            <ac:spMk id="2" creationId="{00000000-0000-0000-0000-000000000000}"/>
          </ac:spMkLst>
        </pc:spChg>
        <pc:spChg chg="del">
          <ac:chgData name="Gabriele Ostuni" userId="b6a0a9bd2ef8212d" providerId="LiveId" clId="{2434545C-3C16-4D58-8DEB-7919C10BE442}" dt="2020-04-07T20:49:41.167" v="58" actId="478"/>
          <ac:spMkLst>
            <pc:docMk/>
            <pc:sldMk cId="927890169" sldId="269"/>
            <ac:spMk id="6" creationId="{9ABAEE5F-07F8-44AB-B8AE-8AEB89D5DEC0}"/>
          </ac:spMkLst>
        </pc:spChg>
        <pc:spChg chg="add mod">
          <ac:chgData name="Gabriele Ostuni" userId="b6a0a9bd2ef8212d" providerId="LiveId" clId="{2434545C-3C16-4D58-8DEB-7919C10BE442}" dt="2020-04-07T20:52:03.566" v="109" actId="6549"/>
          <ac:spMkLst>
            <pc:docMk/>
            <pc:sldMk cId="927890169" sldId="269"/>
            <ac:spMk id="7" creationId="{6705E8F7-DA63-4205-9F3C-CE206F12B494}"/>
          </ac:spMkLst>
        </pc:spChg>
        <pc:picChg chg="del">
          <ac:chgData name="Gabriele Ostuni" userId="b6a0a9bd2ef8212d" providerId="LiveId" clId="{2434545C-3C16-4D58-8DEB-7919C10BE442}" dt="2020-04-07T20:49:38.742" v="57" actId="478"/>
          <ac:picMkLst>
            <pc:docMk/>
            <pc:sldMk cId="927890169" sldId="269"/>
            <ac:picMk id="5" creationId="{E4489EFE-BCCF-4D55-A53B-3DAF3D079F01}"/>
          </ac:picMkLst>
        </pc:picChg>
        <pc:picChg chg="add">
          <ac:chgData name="Gabriele Ostuni" userId="b6a0a9bd2ef8212d" providerId="LiveId" clId="{2434545C-3C16-4D58-8DEB-7919C10BE442}" dt="2020-04-07T20:50:00.047" v="87"/>
          <ac:picMkLst>
            <pc:docMk/>
            <pc:sldMk cId="927890169" sldId="269"/>
            <ac:picMk id="8" creationId="{E7F27224-E785-41F1-9143-02311C4B713B}"/>
          </ac:picMkLst>
        </pc:picChg>
      </pc:sldChg>
      <pc:sldChg chg="modSp">
        <pc:chgData name="Gabriele Ostuni" userId="b6a0a9bd2ef8212d" providerId="LiveId" clId="{2434545C-3C16-4D58-8DEB-7919C10BE442}" dt="2020-04-07T20:55:14.964" v="146" actId="20577"/>
        <pc:sldMkLst>
          <pc:docMk/>
          <pc:sldMk cId="1307730828" sldId="298"/>
        </pc:sldMkLst>
        <pc:spChg chg="mod">
          <ac:chgData name="Gabriele Ostuni" userId="b6a0a9bd2ef8212d" providerId="LiveId" clId="{2434545C-3C16-4D58-8DEB-7919C10BE442}" dt="2020-04-07T20:55:14.964" v="146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del">
        <pc:chgData name="Gabriele Ostuni" userId="b6a0a9bd2ef8212d" providerId="LiveId" clId="{2434545C-3C16-4D58-8DEB-7919C10BE442}" dt="2020-04-07T20:52:32.635" v="110" actId="47"/>
        <pc:sldMkLst>
          <pc:docMk/>
          <pc:sldMk cId="4061742601" sldId="301"/>
        </pc:sldMkLst>
      </pc:sldChg>
      <pc:sldChg chg="del">
        <pc:chgData name="Gabriele Ostuni" userId="b6a0a9bd2ef8212d" providerId="LiveId" clId="{2434545C-3C16-4D58-8DEB-7919C10BE442}" dt="2020-04-07T20:52:58.365" v="122" actId="47"/>
        <pc:sldMkLst>
          <pc:docMk/>
          <pc:sldMk cId="2002355705" sldId="302"/>
        </pc:sldMkLst>
      </pc:sldChg>
      <pc:sldChg chg="del">
        <pc:chgData name="Gabriele Ostuni" userId="b6a0a9bd2ef8212d" providerId="LiveId" clId="{2434545C-3C16-4D58-8DEB-7919C10BE442}" dt="2020-04-07T20:52:59.801" v="123" actId="47"/>
        <pc:sldMkLst>
          <pc:docMk/>
          <pc:sldMk cId="812736217" sldId="305"/>
        </pc:sldMkLst>
      </pc:sldChg>
      <pc:sldChg chg="modSp add">
        <pc:chgData name="Gabriele Ostuni" userId="b6a0a9bd2ef8212d" providerId="LiveId" clId="{2434545C-3C16-4D58-8DEB-7919C10BE442}" dt="2020-04-07T20:53:41.055" v="143" actId="20577"/>
        <pc:sldMkLst>
          <pc:docMk/>
          <pc:sldMk cId="1206453491" sldId="305"/>
        </pc:sldMkLst>
        <pc:spChg chg="mod">
          <ac:chgData name="Gabriele Ostuni" userId="b6a0a9bd2ef8212d" providerId="LiveId" clId="{2434545C-3C16-4D58-8DEB-7919C10BE442}" dt="2020-04-07T20:53:41.055" v="143" actId="20577"/>
          <ac:spMkLst>
            <pc:docMk/>
            <pc:sldMk cId="1206453491" sldId="305"/>
            <ac:spMk id="3" creationId="{21B37E9D-5AAD-47C6-A952-06F99F1F70F7}"/>
          </ac:spMkLst>
        </pc:spChg>
      </pc:sldChg>
    </pc:docChg>
  </pc:docChgLst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6867BB72-D8E1-4831-BD21-E3E0F976E552}"/>
    <pc:docChg chg="undo custSel addSld delSld modSld">
      <pc:chgData name="Gabriele Ostuni" userId="b6a0a9bd2ef8212d" providerId="LiveId" clId="{6867BB72-D8E1-4831-BD21-E3E0F976E552}" dt="2020-06-11T16:53:44.573" v="174" actId="255"/>
      <pc:docMkLst>
        <pc:docMk/>
      </pc:docMkLst>
      <pc:sldChg chg="modSp mod">
        <pc:chgData name="Gabriele Ostuni" userId="b6a0a9bd2ef8212d" providerId="LiveId" clId="{6867BB72-D8E1-4831-BD21-E3E0F976E552}" dt="2020-06-10T22:40:43.016" v="6" actId="20577"/>
        <pc:sldMkLst>
          <pc:docMk/>
          <pc:sldMk cId="1042277148" sldId="258"/>
        </pc:sldMkLst>
        <pc:spChg chg="mod">
          <ac:chgData name="Gabriele Ostuni" userId="b6a0a9bd2ef8212d" providerId="LiveId" clId="{6867BB72-D8E1-4831-BD21-E3E0F976E552}" dt="2020-06-10T22:40:43.016" v="6" actId="20577"/>
          <ac:spMkLst>
            <pc:docMk/>
            <pc:sldMk cId="1042277148" sldId="258"/>
            <ac:spMk id="3" creationId="{15C7BE4B-1345-4AE0-880A-13B2425CCE8A}"/>
          </ac:spMkLst>
        </pc:spChg>
      </pc:sldChg>
      <pc:sldChg chg="del">
        <pc:chgData name="Gabriele Ostuni" userId="b6a0a9bd2ef8212d" providerId="LiveId" clId="{6867BB72-D8E1-4831-BD21-E3E0F976E552}" dt="2020-06-10T22:40:52.344" v="9" actId="47"/>
        <pc:sldMkLst>
          <pc:docMk/>
          <pc:sldMk cId="2720699239" sldId="263"/>
        </pc:sldMkLst>
      </pc:sldChg>
      <pc:sldChg chg="modSp mod">
        <pc:chgData name="Gabriele Ostuni" userId="b6a0a9bd2ef8212d" providerId="LiveId" clId="{6867BB72-D8E1-4831-BD21-E3E0F976E552}" dt="2020-06-11T14:34:12.862" v="14" actId="113"/>
        <pc:sldMkLst>
          <pc:docMk/>
          <pc:sldMk cId="927890169" sldId="269"/>
        </pc:sldMkLst>
        <pc:spChg chg="mod">
          <ac:chgData name="Gabriele Ostuni" userId="b6a0a9bd2ef8212d" providerId="LiveId" clId="{6867BB72-D8E1-4831-BD21-E3E0F976E552}" dt="2020-06-11T14:34:12.862" v="14" actId="113"/>
          <ac:spMkLst>
            <pc:docMk/>
            <pc:sldMk cId="927890169" sldId="269"/>
            <ac:spMk id="7" creationId="{6705E8F7-DA63-4205-9F3C-CE206F12B494}"/>
          </ac:spMkLst>
        </pc:spChg>
      </pc:sldChg>
      <pc:sldChg chg="modSp mod">
        <pc:chgData name="Gabriele Ostuni" userId="b6a0a9bd2ef8212d" providerId="LiveId" clId="{6867BB72-D8E1-4831-BD21-E3E0F976E552}" dt="2020-06-11T14:34:29.860" v="15" actId="20577"/>
        <pc:sldMkLst>
          <pc:docMk/>
          <pc:sldMk cId="2770828123" sldId="306"/>
        </pc:sldMkLst>
        <pc:spChg chg="mod">
          <ac:chgData name="Gabriele Ostuni" userId="b6a0a9bd2ef8212d" providerId="LiveId" clId="{6867BB72-D8E1-4831-BD21-E3E0F976E552}" dt="2020-06-11T14:34:29.860" v="15" actId="20577"/>
          <ac:spMkLst>
            <pc:docMk/>
            <pc:sldMk cId="2770828123" sldId="306"/>
            <ac:spMk id="3" creationId="{95636519-BE14-490F-AA57-9DC727D8C4BE}"/>
          </ac:spMkLst>
        </pc:spChg>
      </pc:sldChg>
      <pc:sldChg chg="addSp delSp modSp mod modNotesTx">
        <pc:chgData name="Gabriele Ostuni" userId="b6a0a9bd2ef8212d" providerId="LiveId" clId="{6867BB72-D8E1-4831-BD21-E3E0F976E552}" dt="2020-06-11T14:40:09.767" v="33" actId="20577"/>
        <pc:sldMkLst>
          <pc:docMk/>
          <pc:sldMk cId="2650271058" sldId="307"/>
        </pc:sldMkLst>
        <pc:picChg chg="add mod">
          <ac:chgData name="Gabriele Ostuni" userId="b6a0a9bd2ef8212d" providerId="LiveId" clId="{6867BB72-D8E1-4831-BD21-E3E0F976E552}" dt="2020-06-11T14:39:48.495" v="18" actId="1076"/>
          <ac:picMkLst>
            <pc:docMk/>
            <pc:sldMk cId="2650271058" sldId="307"/>
            <ac:picMk id="3" creationId="{F3713560-C6C9-4637-9C33-FF55B9533C0F}"/>
          </ac:picMkLst>
        </pc:picChg>
        <pc:picChg chg="del">
          <ac:chgData name="Gabriele Ostuni" userId="b6a0a9bd2ef8212d" providerId="LiveId" clId="{6867BB72-D8E1-4831-BD21-E3E0F976E552}" dt="2020-06-11T14:39:46.374" v="16" actId="478"/>
          <ac:picMkLst>
            <pc:docMk/>
            <pc:sldMk cId="2650271058" sldId="307"/>
            <ac:picMk id="4" creationId="{82839638-9EE7-466C-9403-E41F9A7EF995}"/>
          </ac:picMkLst>
        </pc:picChg>
      </pc:sldChg>
      <pc:sldChg chg="modSp mod">
        <pc:chgData name="Gabriele Ostuni" userId="b6a0a9bd2ef8212d" providerId="LiveId" clId="{6867BB72-D8E1-4831-BD21-E3E0F976E552}" dt="2020-06-11T16:44:32.024" v="69" actId="20577"/>
        <pc:sldMkLst>
          <pc:docMk/>
          <pc:sldMk cId="2170211125" sldId="309"/>
        </pc:sldMkLst>
        <pc:spChg chg="mod">
          <ac:chgData name="Gabriele Ostuni" userId="b6a0a9bd2ef8212d" providerId="LiveId" clId="{6867BB72-D8E1-4831-BD21-E3E0F976E552}" dt="2020-06-11T16:44:17.618" v="65" actId="20577"/>
          <ac:spMkLst>
            <pc:docMk/>
            <pc:sldMk cId="2170211125" sldId="309"/>
            <ac:spMk id="2" creationId="{00000000-0000-0000-0000-000000000000}"/>
          </ac:spMkLst>
        </pc:spChg>
        <pc:spChg chg="mod">
          <ac:chgData name="Gabriele Ostuni" userId="b6a0a9bd2ef8212d" providerId="LiveId" clId="{6867BB72-D8E1-4831-BD21-E3E0F976E552}" dt="2020-06-11T16:44:32.024" v="69" actId="20577"/>
          <ac:spMkLst>
            <pc:docMk/>
            <pc:sldMk cId="2170211125" sldId="309"/>
            <ac:spMk id="6" creationId="{E194D4E9-767E-4970-86B2-392AFB246F96}"/>
          </ac:spMkLst>
        </pc:spChg>
      </pc:sldChg>
      <pc:sldChg chg="modSp mod">
        <pc:chgData name="Gabriele Ostuni" userId="b6a0a9bd2ef8212d" providerId="LiveId" clId="{6867BB72-D8E1-4831-BD21-E3E0F976E552}" dt="2020-06-11T16:46:21.756" v="72" actId="20577"/>
        <pc:sldMkLst>
          <pc:docMk/>
          <pc:sldMk cId="3979525454" sldId="310"/>
        </pc:sldMkLst>
        <pc:spChg chg="mod">
          <ac:chgData name="Gabriele Ostuni" userId="b6a0a9bd2ef8212d" providerId="LiveId" clId="{6867BB72-D8E1-4831-BD21-E3E0F976E552}" dt="2020-06-11T16:44:42.306" v="71" actId="20577"/>
          <ac:spMkLst>
            <pc:docMk/>
            <pc:sldMk cId="3979525454" sldId="310"/>
            <ac:spMk id="2" creationId="{00000000-0000-0000-0000-000000000000}"/>
          </ac:spMkLst>
        </pc:spChg>
        <pc:spChg chg="mod">
          <ac:chgData name="Gabriele Ostuni" userId="b6a0a9bd2ef8212d" providerId="LiveId" clId="{6867BB72-D8E1-4831-BD21-E3E0F976E552}" dt="2020-06-11T16:46:21.756" v="72" actId="20577"/>
          <ac:spMkLst>
            <pc:docMk/>
            <pc:sldMk cId="3979525454" sldId="310"/>
            <ac:spMk id="6" creationId="{E194D4E9-767E-4970-86B2-392AFB246F96}"/>
          </ac:spMkLst>
        </pc:spChg>
      </pc:sldChg>
      <pc:sldChg chg="modSp mod modNotesTx">
        <pc:chgData name="Gabriele Ostuni" userId="b6a0a9bd2ef8212d" providerId="LiveId" clId="{6867BB72-D8E1-4831-BD21-E3E0F976E552}" dt="2020-06-11T16:48:07.247" v="125" actId="20577"/>
        <pc:sldMkLst>
          <pc:docMk/>
          <pc:sldMk cId="1265006470" sldId="311"/>
        </pc:sldMkLst>
        <pc:spChg chg="mod">
          <ac:chgData name="Gabriele Ostuni" userId="b6a0a9bd2ef8212d" providerId="LiveId" clId="{6867BB72-D8E1-4831-BD21-E3E0F976E552}" dt="2020-06-11T16:46:40.999" v="73" actId="20577"/>
          <ac:spMkLst>
            <pc:docMk/>
            <pc:sldMk cId="1265006470" sldId="311"/>
            <ac:spMk id="2" creationId="{00000000-0000-0000-0000-000000000000}"/>
          </ac:spMkLst>
        </pc:spChg>
        <pc:spChg chg="mod">
          <ac:chgData name="Gabriele Ostuni" userId="b6a0a9bd2ef8212d" providerId="LiveId" clId="{6867BB72-D8E1-4831-BD21-E3E0F976E552}" dt="2020-06-11T16:47:18.796" v="103" actId="20577"/>
          <ac:spMkLst>
            <pc:docMk/>
            <pc:sldMk cId="1265006470" sldId="311"/>
            <ac:spMk id="6" creationId="{E194D4E9-767E-4970-86B2-392AFB246F96}"/>
          </ac:spMkLst>
        </pc:spChg>
      </pc:sldChg>
      <pc:sldChg chg="modSp mod">
        <pc:chgData name="Gabriele Ostuni" userId="b6a0a9bd2ef8212d" providerId="LiveId" clId="{6867BB72-D8E1-4831-BD21-E3E0F976E552}" dt="2020-06-11T16:48:58.466" v="131" actId="20577"/>
        <pc:sldMkLst>
          <pc:docMk/>
          <pc:sldMk cId="3580349901" sldId="312"/>
        </pc:sldMkLst>
        <pc:spChg chg="mod">
          <ac:chgData name="Gabriele Ostuni" userId="b6a0a9bd2ef8212d" providerId="LiveId" clId="{6867BB72-D8E1-4831-BD21-E3E0F976E552}" dt="2020-06-11T16:48:58.466" v="131" actId="20577"/>
          <ac:spMkLst>
            <pc:docMk/>
            <pc:sldMk cId="3580349901" sldId="312"/>
            <ac:spMk id="3" creationId="{31EF7A20-6CB1-4136-9BB5-722676324C7B}"/>
          </ac:spMkLst>
        </pc:spChg>
        <pc:spChg chg="mod">
          <ac:chgData name="Gabriele Ostuni" userId="b6a0a9bd2ef8212d" providerId="LiveId" clId="{6867BB72-D8E1-4831-BD21-E3E0F976E552}" dt="2020-06-11T16:48:25.650" v="128" actId="20577"/>
          <ac:spMkLst>
            <pc:docMk/>
            <pc:sldMk cId="3580349901" sldId="312"/>
            <ac:spMk id="6" creationId="{E194D4E9-767E-4970-86B2-392AFB246F96}"/>
          </ac:spMkLst>
        </pc:spChg>
      </pc:sldChg>
      <pc:sldChg chg="modSp mod">
        <pc:chgData name="Gabriele Ostuni" userId="b6a0a9bd2ef8212d" providerId="LiveId" clId="{6867BB72-D8E1-4831-BD21-E3E0F976E552}" dt="2020-06-11T16:50:09.297" v="148" actId="20577"/>
        <pc:sldMkLst>
          <pc:docMk/>
          <pc:sldMk cId="3429358479" sldId="314"/>
        </pc:sldMkLst>
        <pc:spChg chg="mod">
          <ac:chgData name="Gabriele Ostuni" userId="b6a0a9bd2ef8212d" providerId="LiveId" clId="{6867BB72-D8E1-4831-BD21-E3E0F976E552}" dt="2020-06-11T16:50:09.297" v="148" actId="20577"/>
          <ac:spMkLst>
            <pc:docMk/>
            <pc:sldMk cId="3429358479" sldId="314"/>
            <ac:spMk id="6" creationId="{E194D4E9-767E-4970-86B2-392AFB246F96}"/>
          </ac:spMkLst>
        </pc:spChg>
      </pc:sldChg>
      <pc:sldChg chg="modSp mod">
        <pc:chgData name="Gabriele Ostuni" userId="b6a0a9bd2ef8212d" providerId="LiveId" clId="{6867BB72-D8E1-4831-BD21-E3E0F976E552}" dt="2020-06-11T16:50:59.966" v="154"/>
        <pc:sldMkLst>
          <pc:docMk/>
          <pc:sldMk cId="2722663676" sldId="316"/>
        </pc:sldMkLst>
        <pc:graphicFrameChg chg="mod modGraphic">
          <ac:chgData name="Gabriele Ostuni" userId="b6a0a9bd2ef8212d" providerId="LiveId" clId="{6867BB72-D8E1-4831-BD21-E3E0F976E552}" dt="2020-06-11T16:50:59.966" v="154"/>
          <ac:graphicFrameMkLst>
            <pc:docMk/>
            <pc:sldMk cId="2722663676" sldId="316"/>
            <ac:graphicFrameMk id="5" creationId="{8AF208CB-6936-453C-9D16-007E0C9A1440}"/>
          </ac:graphicFrameMkLst>
        </pc:graphicFrameChg>
      </pc:sldChg>
      <pc:sldChg chg="modSp mod">
        <pc:chgData name="Gabriele Ostuni" userId="b6a0a9bd2ef8212d" providerId="LiveId" clId="{6867BB72-D8E1-4831-BD21-E3E0F976E552}" dt="2020-06-11T16:52:00.077" v="165" actId="20577"/>
        <pc:sldMkLst>
          <pc:docMk/>
          <pc:sldMk cId="1599310651" sldId="319"/>
        </pc:sldMkLst>
        <pc:spChg chg="mod">
          <ac:chgData name="Gabriele Ostuni" userId="b6a0a9bd2ef8212d" providerId="LiveId" clId="{6867BB72-D8E1-4831-BD21-E3E0F976E552}" dt="2020-06-11T16:52:00.077" v="165" actId="20577"/>
          <ac:spMkLst>
            <pc:docMk/>
            <pc:sldMk cId="1599310651" sldId="319"/>
            <ac:spMk id="6" creationId="{E194D4E9-767E-4970-86B2-392AFB246F96}"/>
          </ac:spMkLst>
        </pc:spChg>
      </pc:sldChg>
      <pc:sldChg chg="modSp mod">
        <pc:chgData name="Gabriele Ostuni" userId="b6a0a9bd2ef8212d" providerId="LiveId" clId="{6867BB72-D8E1-4831-BD21-E3E0F976E552}" dt="2020-06-11T16:52:08.338" v="169" actId="27636"/>
        <pc:sldMkLst>
          <pc:docMk/>
          <pc:sldMk cId="1443378432" sldId="320"/>
        </pc:sldMkLst>
        <pc:spChg chg="mod">
          <ac:chgData name="Gabriele Ostuni" userId="b6a0a9bd2ef8212d" providerId="LiveId" clId="{6867BB72-D8E1-4831-BD21-E3E0F976E552}" dt="2020-06-11T16:52:08.338" v="169" actId="27636"/>
          <ac:spMkLst>
            <pc:docMk/>
            <pc:sldMk cId="1443378432" sldId="320"/>
            <ac:spMk id="2" creationId="{00000000-0000-0000-0000-000000000000}"/>
          </ac:spMkLst>
        </pc:spChg>
      </pc:sldChg>
      <pc:sldChg chg="modSp mod">
        <pc:chgData name="Gabriele Ostuni" userId="b6a0a9bd2ef8212d" providerId="LiveId" clId="{6867BB72-D8E1-4831-BD21-E3E0F976E552}" dt="2020-06-11T16:53:44.573" v="174" actId="255"/>
        <pc:sldMkLst>
          <pc:docMk/>
          <pc:sldMk cId="864884972" sldId="326"/>
        </pc:sldMkLst>
        <pc:spChg chg="mod">
          <ac:chgData name="Gabriele Ostuni" userId="b6a0a9bd2ef8212d" providerId="LiveId" clId="{6867BB72-D8E1-4831-BD21-E3E0F976E552}" dt="2020-06-11T16:53:44.573" v="174" actId="255"/>
          <ac:spMkLst>
            <pc:docMk/>
            <pc:sldMk cId="864884972" sldId="326"/>
            <ac:spMk id="6" creationId="{E194D4E9-767E-4970-86B2-392AFB246F96}"/>
          </ac:spMkLst>
        </pc:spChg>
      </pc:sldChg>
      <pc:sldChg chg="add del">
        <pc:chgData name="Gabriele Ostuni" userId="b6a0a9bd2ef8212d" providerId="LiveId" clId="{6867BB72-D8E1-4831-BD21-E3E0F976E552}" dt="2020-06-10T22:40:54.937" v="10"/>
        <pc:sldMkLst>
          <pc:docMk/>
          <pc:sldMk cId="2274308089" sldId="329"/>
        </pc:sldMkLst>
      </pc:sldChg>
    </pc:docChg>
  </pc:docChgLst>
  <pc:docChgLst>
    <pc:chgData name="Gabriele Ostuni" userId="b6a0a9bd2ef8212d" providerId="LiveId" clId="{A23FC894-A46D-48FE-BFA9-349FA979B9F4}"/>
    <pc:docChg chg="undo custSel addSld delSld modSld sldOrd">
      <pc:chgData name="Gabriele Ostuni" userId="b6a0a9bd2ef8212d" providerId="LiveId" clId="{A23FC894-A46D-48FE-BFA9-349FA979B9F4}" dt="2020-04-14T19:10:16.229" v="5857" actId="790"/>
      <pc:docMkLst>
        <pc:docMk/>
      </pc:docMkLst>
      <pc:sldChg chg="addSp delSp modSp modAnim modNotesTx">
        <pc:chgData name="Gabriele Ostuni" userId="b6a0a9bd2ef8212d" providerId="LiveId" clId="{A23FC894-A46D-48FE-BFA9-349FA979B9F4}" dt="2020-04-14T19:04:09.650" v="5832" actId="790"/>
        <pc:sldMkLst>
          <pc:docMk/>
          <pc:sldMk cId="1058055028" sldId="257"/>
        </pc:sldMkLst>
        <pc:spChg chg="mod">
          <ac:chgData name="Gabriele Ostuni" userId="b6a0a9bd2ef8212d" providerId="LiveId" clId="{A23FC894-A46D-48FE-BFA9-349FA979B9F4}" dt="2020-04-14T19:04:09.650" v="5832" actId="790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A23FC894-A46D-48FE-BFA9-349FA979B9F4}" dt="2020-04-14T19:03:59.119" v="5830" actId="790"/>
          <ac:spMkLst>
            <pc:docMk/>
            <pc:sldMk cId="1058055028" sldId="257"/>
            <ac:spMk id="7" creationId="{EFADB564-366C-4F38-9A56-42084F304C21}"/>
          </ac:spMkLst>
        </pc:spChg>
        <pc:spChg chg="mod">
          <ac:chgData name="Gabriele Ostuni" userId="b6a0a9bd2ef8212d" providerId="LiveId" clId="{A23FC894-A46D-48FE-BFA9-349FA979B9F4}" dt="2020-04-14T19:03:59.119" v="5830" actId="790"/>
          <ac:spMkLst>
            <pc:docMk/>
            <pc:sldMk cId="1058055028" sldId="257"/>
            <ac:spMk id="10" creationId="{90546885-7439-42D7-89F3-1995B1EAD8E7}"/>
          </ac:spMkLst>
        </pc:spChg>
        <pc:picChg chg="add mod">
          <ac:chgData name="Gabriele Ostuni" userId="b6a0a9bd2ef8212d" providerId="LiveId" clId="{A23FC894-A46D-48FE-BFA9-349FA979B9F4}" dt="2020-04-08T18:53:48.905" v="32" actId="1076"/>
          <ac:picMkLst>
            <pc:docMk/>
            <pc:sldMk cId="1058055028" sldId="257"/>
            <ac:picMk id="8" creationId="{34489F13-93D0-43A5-8942-F85DA3C378BA}"/>
          </ac:picMkLst>
        </pc:picChg>
        <pc:picChg chg="del">
          <ac:chgData name="Gabriele Ostuni" userId="b6a0a9bd2ef8212d" providerId="LiveId" clId="{A23FC894-A46D-48FE-BFA9-349FA979B9F4}" dt="2020-04-08T18:47:04.124" v="24" actId="478"/>
          <ac:picMkLst>
            <pc:docMk/>
            <pc:sldMk cId="1058055028" sldId="257"/>
            <ac:picMk id="9" creationId="{7AE08902-8F00-4188-97CE-0B7C214C0BD9}"/>
          </ac:picMkLst>
        </pc:picChg>
      </pc:sldChg>
      <pc:sldChg chg="addSp delSp modSp modAnim">
        <pc:chgData name="Gabriele Ostuni" userId="b6a0a9bd2ef8212d" providerId="LiveId" clId="{A23FC894-A46D-48FE-BFA9-349FA979B9F4}" dt="2020-04-14T19:04:15.134" v="5833" actId="790"/>
        <pc:sldMkLst>
          <pc:docMk/>
          <pc:sldMk cId="1042277148" sldId="258"/>
        </pc:sldMkLst>
        <pc:spChg chg="mod">
          <ac:chgData name="Gabriele Ostuni" userId="b6a0a9bd2ef8212d" providerId="LiveId" clId="{A23FC894-A46D-48FE-BFA9-349FA979B9F4}" dt="2020-04-14T19:04:15.134" v="5833" actId="790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A23FC894-A46D-48FE-BFA9-349FA979B9F4}" dt="2020-04-14T19:04:15.134" v="5833" actId="790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A23FC894-A46D-48FE-BFA9-349FA979B9F4}" dt="2020-04-14T19:04:15.134" v="5833" actId="790"/>
          <ac:spMkLst>
            <pc:docMk/>
            <pc:sldMk cId="1042277148" sldId="258"/>
            <ac:spMk id="13" creationId="{E4BCBD4B-44BF-4FDF-BEAD-E7CF4C0925CE}"/>
          </ac:spMkLst>
        </pc:spChg>
        <pc:spChg chg="mod">
          <ac:chgData name="Gabriele Ostuni" userId="b6a0a9bd2ef8212d" providerId="LiveId" clId="{A23FC894-A46D-48FE-BFA9-349FA979B9F4}" dt="2020-04-14T19:04:15.134" v="5833" actId="790"/>
          <ac:spMkLst>
            <pc:docMk/>
            <pc:sldMk cId="1042277148" sldId="258"/>
            <ac:spMk id="14" creationId="{6F70F8A8-37F4-44EB-B4FB-A3CFB9FB4F98}"/>
          </ac:spMkLst>
        </pc:spChg>
        <pc:picChg chg="add mod">
          <ac:chgData name="Gabriele Ostuni" userId="b6a0a9bd2ef8212d" providerId="LiveId" clId="{A23FC894-A46D-48FE-BFA9-349FA979B9F4}" dt="2020-04-08T18:54:12.155" v="37" actId="1076"/>
          <ac:picMkLst>
            <pc:docMk/>
            <pc:sldMk cId="1042277148" sldId="258"/>
            <ac:picMk id="8" creationId="{76EA255D-BDB7-4D93-8ADE-71ED5873165A}"/>
          </ac:picMkLst>
        </pc:picChg>
        <pc:picChg chg="del">
          <ac:chgData name="Gabriele Ostuni" userId="b6a0a9bd2ef8212d" providerId="LiveId" clId="{A23FC894-A46D-48FE-BFA9-349FA979B9F4}" dt="2020-04-08T18:53:59.952" v="33" actId="478"/>
          <ac:picMkLst>
            <pc:docMk/>
            <pc:sldMk cId="1042277148" sldId="258"/>
            <ac:picMk id="12" creationId="{9E974833-B7EE-4467-855F-EABA031E0273}"/>
          </ac:picMkLst>
        </pc:picChg>
      </pc:sldChg>
      <pc:sldChg chg="del">
        <pc:chgData name="Gabriele Ostuni" userId="b6a0a9bd2ef8212d" providerId="LiveId" clId="{A23FC894-A46D-48FE-BFA9-349FA979B9F4}" dt="2020-04-08T20:05:50.780" v="1116" actId="47"/>
        <pc:sldMkLst>
          <pc:docMk/>
          <pc:sldMk cId="231967230" sldId="259"/>
        </pc:sldMkLst>
      </pc:sldChg>
      <pc:sldChg chg="modSp">
        <pc:chgData name="Gabriele Ostuni" userId="b6a0a9bd2ef8212d" providerId="LiveId" clId="{A23FC894-A46D-48FE-BFA9-349FA979B9F4}" dt="2020-04-14T19:09:58.620" v="5856" actId="313"/>
        <pc:sldMkLst>
          <pc:docMk/>
          <pc:sldMk cId="1490592224" sldId="260"/>
        </pc:sldMkLst>
        <pc:spChg chg="mod">
          <ac:chgData name="Gabriele Ostuni" userId="b6a0a9bd2ef8212d" providerId="LiveId" clId="{A23FC894-A46D-48FE-BFA9-349FA979B9F4}" dt="2020-04-14T19:09:58.620" v="5856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del">
        <pc:chgData name="Gabriele Ostuni" userId="b6a0a9bd2ef8212d" providerId="LiveId" clId="{A23FC894-A46D-48FE-BFA9-349FA979B9F4}" dt="2020-04-08T20:05:50.780" v="1116" actId="47"/>
        <pc:sldMkLst>
          <pc:docMk/>
          <pc:sldMk cId="1629226035" sldId="261"/>
        </pc:sldMkLst>
      </pc:sldChg>
      <pc:sldChg chg="addSp delSp modSp modAnim">
        <pc:chgData name="Gabriele Ostuni" userId="b6a0a9bd2ef8212d" providerId="LiveId" clId="{A23FC894-A46D-48FE-BFA9-349FA979B9F4}" dt="2020-04-14T19:04:31.009" v="5837" actId="20577"/>
        <pc:sldMkLst>
          <pc:docMk/>
          <pc:sldMk cId="927890169" sldId="269"/>
        </pc:sldMkLst>
        <pc:spChg chg="mod">
          <ac:chgData name="Gabriele Ostuni" userId="b6a0a9bd2ef8212d" providerId="LiveId" clId="{A23FC894-A46D-48FE-BFA9-349FA979B9F4}" dt="2020-04-08T19:39:10.985" v="228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4T19:04:31.009" v="5837" actId="20577"/>
          <ac:spMkLst>
            <pc:docMk/>
            <pc:sldMk cId="927890169" sldId="269"/>
            <ac:spMk id="7" creationId="{6705E8F7-DA63-4205-9F3C-CE206F12B494}"/>
          </ac:spMkLst>
        </pc:spChg>
        <pc:picChg chg="add mod">
          <ac:chgData name="Gabriele Ostuni" userId="b6a0a9bd2ef8212d" providerId="LiveId" clId="{A23FC894-A46D-48FE-BFA9-349FA979B9F4}" dt="2020-04-08T19:39:24.875" v="231" actId="1076"/>
          <ac:picMkLst>
            <pc:docMk/>
            <pc:sldMk cId="927890169" sldId="269"/>
            <ac:picMk id="5" creationId="{25EC0136-6475-47C5-B6B9-51174FCAFBFB}"/>
          </ac:picMkLst>
        </pc:picChg>
        <pc:picChg chg="del">
          <ac:chgData name="Gabriele Ostuni" userId="b6a0a9bd2ef8212d" providerId="LiveId" clId="{A23FC894-A46D-48FE-BFA9-349FA979B9F4}" dt="2020-04-08T19:39:17.172" v="229" actId="478"/>
          <ac:picMkLst>
            <pc:docMk/>
            <pc:sldMk cId="927890169" sldId="269"/>
            <ac:picMk id="8" creationId="{E7F27224-E785-41F1-9143-02311C4B713B}"/>
          </ac:picMkLst>
        </pc:picChg>
      </pc:sldChg>
      <pc:sldChg chg="modSp">
        <pc:chgData name="Gabriele Ostuni" userId="b6a0a9bd2ef8212d" providerId="LiveId" clId="{A23FC894-A46D-48FE-BFA9-349FA979B9F4}" dt="2020-04-14T19:10:16.229" v="5857" actId="790"/>
        <pc:sldMkLst>
          <pc:docMk/>
          <pc:sldMk cId="1307730828" sldId="298"/>
        </pc:sldMkLst>
        <pc:spChg chg="mod">
          <ac:chgData name="Gabriele Ostuni" userId="b6a0a9bd2ef8212d" providerId="LiveId" clId="{A23FC894-A46D-48FE-BFA9-349FA979B9F4}" dt="2020-04-14T19:10:16.229" v="5857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A23FC894-A46D-48FE-BFA9-349FA979B9F4}" dt="2020-04-14T19:10:16.229" v="5857" actId="790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A23FC894-A46D-48FE-BFA9-349FA979B9F4}" dt="2020-04-14T19:10:16.229" v="5857" actId="790"/>
          <ac:spMkLst>
            <pc:docMk/>
            <pc:sldMk cId="1307730828" sldId="298"/>
            <ac:spMk id="5" creationId="{7414B296-1265-4506-930B-D7F5CE1065EA}"/>
          </ac:spMkLst>
        </pc:spChg>
      </pc:sldChg>
      <pc:sldChg chg="del">
        <pc:chgData name="Gabriele Ostuni" userId="b6a0a9bd2ef8212d" providerId="LiveId" clId="{A23FC894-A46D-48FE-BFA9-349FA979B9F4}" dt="2020-04-08T20:05:50.780" v="1116" actId="47"/>
        <pc:sldMkLst>
          <pc:docMk/>
          <pc:sldMk cId="395388695" sldId="303"/>
        </pc:sldMkLst>
      </pc:sldChg>
      <pc:sldChg chg="del">
        <pc:chgData name="Gabriele Ostuni" userId="b6a0a9bd2ef8212d" providerId="LiveId" clId="{A23FC894-A46D-48FE-BFA9-349FA979B9F4}" dt="2020-04-08T20:05:50.780" v="1116" actId="47"/>
        <pc:sldMkLst>
          <pc:docMk/>
          <pc:sldMk cId="1206453491" sldId="305"/>
        </pc:sldMkLst>
      </pc:sldChg>
      <pc:sldChg chg="addSp delSp modSp add delAnim modAnim">
        <pc:chgData name="Gabriele Ostuni" userId="b6a0a9bd2ef8212d" providerId="LiveId" clId="{A23FC894-A46D-48FE-BFA9-349FA979B9F4}" dt="2020-04-10T11:17:15.328" v="3235" actId="20577"/>
        <pc:sldMkLst>
          <pc:docMk/>
          <pc:sldMk cId="2770828123" sldId="306"/>
        </pc:sldMkLst>
        <pc:spChg chg="mod">
          <ac:chgData name="Gabriele Ostuni" userId="b6a0a9bd2ef8212d" providerId="LiveId" clId="{A23FC894-A46D-48FE-BFA9-349FA979B9F4}" dt="2020-04-08T19:51:47.609" v="719" actId="20577"/>
          <ac:spMkLst>
            <pc:docMk/>
            <pc:sldMk cId="2770828123" sldId="306"/>
            <ac:spMk id="2" creationId="{00000000-0000-0000-0000-000000000000}"/>
          </ac:spMkLst>
        </pc:spChg>
        <pc:spChg chg="add mod">
          <ac:chgData name="Gabriele Ostuni" userId="b6a0a9bd2ef8212d" providerId="LiveId" clId="{A23FC894-A46D-48FE-BFA9-349FA979B9F4}" dt="2020-04-10T11:17:15.328" v="3235" actId="20577"/>
          <ac:spMkLst>
            <pc:docMk/>
            <pc:sldMk cId="2770828123" sldId="306"/>
            <ac:spMk id="3" creationId="{95636519-BE14-490F-AA57-9DC727D8C4BE}"/>
          </ac:spMkLst>
        </pc:spChg>
        <pc:spChg chg="add del">
          <ac:chgData name="Gabriele Ostuni" userId="b6a0a9bd2ef8212d" providerId="LiveId" clId="{A23FC894-A46D-48FE-BFA9-349FA979B9F4}" dt="2020-04-08T19:56:26.439" v="1029"/>
          <ac:spMkLst>
            <pc:docMk/>
            <pc:sldMk cId="2770828123" sldId="306"/>
            <ac:spMk id="4" creationId="{D47BB0F6-76F2-41FA-8E78-82452E856356}"/>
          </ac:spMkLst>
        </pc:spChg>
        <pc:spChg chg="del">
          <ac:chgData name="Gabriele Ostuni" userId="b6a0a9bd2ef8212d" providerId="LiveId" clId="{A23FC894-A46D-48FE-BFA9-349FA979B9F4}" dt="2020-04-08T19:51:27.342" v="667" actId="478"/>
          <ac:spMkLst>
            <pc:docMk/>
            <pc:sldMk cId="2770828123" sldId="306"/>
            <ac:spMk id="7" creationId="{6705E8F7-DA63-4205-9F3C-CE206F12B494}"/>
          </ac:spMkLst>
        </pc:spChg>
        <pc:spChg chg="add mod">
          <ac:chgData name="Gabriele Ostuni" userId="b6a0a9bd2ef8212d" providerId="LiveId" clId="{A23FC894-A46D-48FE-BFA9-349FA979B9F4}" dt="2020-04-08T19:51:59.116" v="722" actId="1076"/>
          <ac:spMkLst>
            <pc:docMk/>
            <pc:sldMk cId="2770828123" sldId="306"/>
            <ac:spMk id="9" creationId="{0177B68B-1AF0-4889-B24B-331614320DAF}"/>
          </ac:spMkLst>
        </pc:spChg>
        <pc:spChg chg="add mod">
          <ac:chgData name="Gabriele Ostuni" userId="b6a0a9bd2ef8212d" providerId="LiveId" clId="{A23FC894-A46D-48FE-BFA9-349FA979B9F4}" dt="2020-04-08T19:51:59.116" v="722" actId="1076"/>
          <ac:spMkLst>
            <pc:docMk/>
            <pc:sldMk cId="2770828123" sldId="306"/>
            <ac:spMk id="10" creationId="{BA92EF25-3C76-47DC-A355-B7A7F1585952}"/>
          </ac:spMkLst>
        </pc:spChg>
        <pc:spChg chg="add mod">
          <ac:chgData name="Gabriele Ostuni" userId="b6a0a9bd2ef8212d" providerId="LiveId" clId="{A23FC894-A46D-48FE-BFA9-349FA979B9F4}" dt="2020-04-08T19:52:21.826" v="751" actId="1076"/>
          <ac:spMkLst>
            <pc:docMk/>
            <pc:sldMk cId="2770828123" sldId="306"/>
            <ac:spMk id="11" creationId="{DFC2303C-3A3A-4739-99A1-8A9491F992B2}"/>
          </ac:spMkLst>
        </pc:spChg>
        <pc:spChg chg="add mod">
          <ac:chgData name="Gabriele Ostuni" userId="b6a0a9bd2ef8212d" providerId="LiveId" clId="{A23FC894-A46D-48FE-BFA9-349FA979B9F4}" dt="2020-04-08T19:52:43.775" v="790" actId="207"/>
          <ac:spMkLst>
            <pc:docMk/>
            <pc:sldMk cId="2770828123" sldId="306"/>
            <ac:spMk id="12" creationId="{CD661190-B2A2-4D18-96BE-41DE4BED7242}"/>
          </ac:spMkLst>
        </pc:spChg>
        <pc:spChg chg="add mod">
          <ac:chgData name="Gabriele Ostuni" userId="b6a0a9bd2ef8212d" providerId="LiveId" clId="{A23FC894-A46D-48FE-BFA9-349FA979B9F4}" dt="2020-04-10T11:16:49.923" v="3196" actId="20577"/>
          <ac:spMkLst>
            <pc:docMk/>
            <pc:sldMk cId="2770828123" sldId="306"/>
            <ac:spMk id="13" creationId="{1BA507A1-8ECC-4490-82C1-0B3632788754}"/>
          </ac:spMkLst>
        </pc:spChg>
        <pc:spChg chg="add mod">
          <ac:chgData name="Gabriele Ostuni" userId="b6a0a9bd2ef8212d" providerId="LiveId" clId="{A23FC894-A46D-48FE-BFA9-349FA979B9F4}" dt="2020-04-08T19:52:50.896" v="802" actId="20577"/>
          <ac:spMkLst>
            <pc:docMk/>
            <pc:sldMk cId="2770828123" sldId="306"/>
            <ac:spMk id="14" creationId="{A21C4B11-D75B-4FBB-9C2D-EC5ED14EA4E7}"/>
          </ac:spMkLst>
        </pc:spChg>
        <pc:picChg chg="del">
          <ac:chgData name="Gabriele Ostuni" userId="b6a0a9bd2ef8212d" providerId="LiveId" clId="{A23FC894-A46D-48FE-BFA9-349FA979B9F4}" dt="2020-04-08T19:51:39.056" v="693" actId="478"/>
          <ac:picMkLst>
            <pc:docMk/>
            <pc:sldMk cId="2770828123" sldId="306"/>
            <ac:picMk id="5" creationId="{25EC0136-6475-47C5-B6B9-51174FCAFBFB}"/>
          </ac:picMkLst>
        </pc:picChg>
        <pc:picChg chg="add del mod">
          <ac:chgData name="Gabriele Ostuni" userId="b6a0a9bd2ef8212d" providerId="LiveId" clId="{A23FC894-A46D-48FE-BFA9-349FA979B9F4}" dt="2020-04-08T19:51:57.011" v="720" actId="478"/>
          <ac:picMkLst>
            <pc:docMk/>
            <pc:sldMk cId="2770828123" sldId="306"/>
            <ac:picMk id="6" creationId="{25599CA9-01FC-4971-88B9-C2AB2D66234C}"/>
          </ac:picMkLst>
        </pc:picChg>
        <pc:picChg chg="add mod">
          <ac:chgData name="Gabriele Ostuni" userId="b6a0a9bd2ef8212d" providerId="LiveId" clId="{A23FC894-A46D-48FE-BFA9-349FA979B9F4}" dt="2020-04-08T19:52:16.708" v="749" actId="1076"/>
          <ac:picMkLst>
            <pc:docMk/>
            <pc:sldMk cId="2770828123" sldId="306"/>
            <ac:picMk id="8" creationId="{5FCF5BAA-6A64-415A-8326-9E15A08F499A}"/>
          </ac:picMkLst>
        </pc:picChg>
        <pc:picChg chg="add del mod">
          <ac:chgData name="Gabriele Ostuni" userId="b6a0a9bd2ef8212d" providerId="LiveId" clId="{A23FC894-A46D-48FE-BFA9-349FA979B9F4}" dt="2020-04-10T11:16:43.891" v="3185" actId="478"/>
          <ac:picMkLst>
            <pc:docMk/>
            <pc:sldMk cId="2770828123" sldId="306"/>
            <ac:picMk id="15" creationId="{6803E964-A616-4F93-ACF2-7D56998D7FAF}"/>
          </ac:picMkLst>
        </pc:picChg>
      </pc:sldChg>
      <pc:sldChg chg="addSp delSp modSp add modAnim modNotesTx">
        <pc:chgData name="Gabriele Ostuni" userId="b6a0a9bd2ef8212d" providerId="LiveId" clId="{A23FC894-A46D-48FE-BFA9-349FA979B9F4}" dt="2020-04-14T19:04:47.352" v="5838" actId="790"/>
        <pc:sldMkLst>
          <pc:docMk/>
          <pc:sldMk cId="2650271058" sldId="307"/>
        </pc:sldMkLst>
        <pc:spChg chg="mod">
          <ac:chgData name="Gabriele Ostuni" userId="b6a0a9bd2ef8212d" providerId="LiveId" clId="{A23FC894-A46D-48FE-BFA9-349FA979B9F4}" dt="2020-04-14T19:04:47.352" v="5838" actId="790"/>
          <ac:spMkLst>
            <pc:docMk/>
            <pc:sldMk cId="2650271058" sldId="307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08T19:56:42.754" v="1033" actId="478"/>
          <ac:spMkLst>
            <pc:docMk/>
            <pc:sldMk cId="2650271058" sldId="307"/>
            <ac:spMk id="3" creationId="{95636519-BE14-490F-AA57-9DC727D8C4BE}"/>
          </ac:spMkLst>
        </pc:spChg>
        <pc:spChg chg="add del">
          <ac:chgData name="Gabriele Ostuni" userId="b6a0a9bd2ef8212d" providerId="LiveId" clId="{A23FC894-A46D-48FE-BFA9-349FA979B9F4}" dt="2020-04-08T20:01:46.901" v="1062"/>
          <ac:spMkLst>
            <pc:docMk/>
            <pc:sldMk cId="2650271058" sldId="307"/>
            <ac:spMk id="5" creationId="{4640F414-CD79-45A0-B120-5A8C3595EE38}"/>
          </ac:spMkLst>
        </pc:spChg>
        <pc:spChg chg="del">
          <ac:chgData name="Gabriele Ostuni" userId="b6a0a9bd2ef8212d" providerId="LiveId" clId="{A23FC894-A46D-48FE-BFA9-349FA979B9F4}" dt="2020-04-08T19:56:39.719" v="1032" actId="478"/>
          <ac:spMkLst>
            <pc:docMk/>
            <pc:sldMk cId="2650271058" sldId="307"/>
            <ac:spMk id="9" creationId="{0177B68B-1AF0-4889-B24B-331614320DAF}"/>
          </ac:spMkLst>
        </pc:spChg>
        <pc:spChg chg="del">
          <ac:chgData name="Gabriele Ostuni" userId="b6a0a9bd2ef8212d" providerId="LiveId" clId="{A23FC894-A46D-48FE-BFA9-349FA979B9F4}" dt="2020-04-08T19:56:39.719" v="1032" actId="478"/>
          <ac:spMkLst>
            <pc:docMk/>
            <pc:sldMk cId="2650271058" sldId="307"/>
            <ac:spMk id="10" creationId="{BA92EF25-3C76-47DC-A355-B7A7F1585952}"/>
          </ac:spMkLst>
        </pc:spChg>
        <pc:spChg chg="del">
          <ac:chgData name="Gabriele Ostuni" userId="b6a0a9bd2ef8212d" providerId="LiveId" clId="{A23FC894-A46D-48FE-BFA9-349FA979B9F4}" dt="2020-04-08T19:56:39.719" v="1032" actId="478"/>
          <ac:spMkLst>
            <pc:docMk/>
            <pc:sldMk cId="2650271058" sldId="307"/>
            <ac:spMk id="11" creationId="{DFC2303C-3A3A-4739-99A1-8A9491F992B2}"/>
          </ac:spMkLst>
        </pc:spChg>
        <pc:spChg chg="del">
          <ac:chgData name="Gabriele Ostuni" userId="b6a0a9bd2ef8212d" providerId="LiveId" clId="{A23FC894-A46D-48FE-BFA9-349FA979B9F4}" dt="2020-04-08T19:56:39.719" v="1032" actId="478"/>
          <ac:spMkLst>
            <pc:docMk/>
            <pc:sldMk cId="2650271058" sldId="307"/>
            <ac:spMk id="12" creationId="{CD661190-B2A2-4D18-96BE-41DE4BED7242}"/>
          </ac:spMkLst>
        </pc:spChg>
        <pc:spChg chg="del">
          <ac:chgData name="Gabriele Ostuni" userId="b6a0a9bd2ef8212d" providerId="LiveId" clId="{A23FC894-A46D-48FE-BFA9-349FA979B9F4}" dt="2020-04-08T19:56:39.719" v="1032" actId="478"/>
          <ac:spMkLst>
            <pc:docMk/>
            <pc:sldMk cId="2650271058" sldId="307"/>
            <ac:spMk id="13" creationId="{1BA507A1-8ECC-4490-82C1-0B3632788754}"/>
          </ac:spMkLst>
        </pc:spChg>
        <pc:spChg chg="del">
          <ac:chgData name="Gabriele Ostuni" userId="b6a0a9bd2ef8212d" providerId="LiveId" clId="{A23FC894-A46D-48FE-BFA9-349FA979B9F4}" dt="2020-04-08T19:56:39.719" v="1032" actId="478"/>
          <ac:spMkLst>
            <pc:docMk/>
            <pc:sldMk cId="2650271058" sldId="307"/>
            <ac:spMk id="14" creationId="{A21C4B11-D75B-4FBB-9C2D-EC5ED14EA4E7}"/>
          </ac:spMkLst>
        </pc:spChg>
        <pc:picChg chg="add mod">
          <ac:chgData name="Gabriele Ostuni" userId="b6a0a9bd2ef8212d" providerId="LiveId" clId="{A23FC894-A46D-48FE-BFA9-349FA979B9F4}" dt="2020-04-08T20:01:41.551" v="1060" actId="1076"/>
          <ac:picMkLst>
            <pc:docMk/>
            <pc:sldMk cId="2650271058" sldId="307"/>
            <ac:picMk id="4" creationId="{82839638-9EE7-466C-9403-E41F9A7EF995}"/>
          </ac:picMkLst>
        </pc:picChg>
        <pc:picChg chg="del">
          <ac:chgData name="Gabriele Ostuni" userId="b6a0a9bd2ef8212d" providerId="LiveId" clId="{A23FC894-A46D-48FE-BFA9-349FA979B9F4}" dt="2020-04-08T19:56:36.563" v="1031" actId="478"/>
          <ac:picMkLst>
            <pc:docMk/>
            <pc:sldMk cId="2650271058" sldId="307"/>
            <ac:picMk id="8" creationId="{5FCF5BAA-6A64-415A-8326-9E15A08F499A}"/>
          </ac:picMkLst>
        </pc:picChg>
        <pc:picChg chg="add del">
          <ac:chgData name="Gabriele Ostuni" userId="b6a0a9bd2ef8212d" providerId="LiveId" clId="{A23FC894-A46D-48FE-BFA9-349FA979B9F4}" dt="2020-04-08T20:01:38.931" v="1058" actId="478"/>
          <ac:picMkLst>
            <pc:docMk/>
            <pc:sldMk cId="2650271058" sldId="307"/>
            <ac:picMk id="15" creationId="{7B6ABAC7-5AC2-4A64-90A4-14C4F2F3C1D3}"/>
          </ac:picMkLst>
        </pc:picChg>
      </pc:sldChg>
      <pc:sldChg chg="addSp delSp modSp add modNotesTx">
        <pc:chgData name="Gabriele Ostuni" userId="b6a0a9bd2ef8212d" providerId="LiveId" clId="{A23FC894-A46D-48FE-BFA9-349FA979B9F4}" dt="2020-04-08T20:03:25.011" v="1115" actId="20577"/>
        <pc:sldMkLst>
          <pc:docMk/>
          <pc:sldMk cId="3138398861" sldId="308"/>
        </pc:sldMkLst>
        <pc:spChg chg="mod">
          <ac:chgData name="Gabriele Ostuni" userId="b6a0a9bd2ef8212d" providerId="LiveId" clId="{A23FC894-A46D-48FE-BFA9-349FA979B9F4}" dt="2020-04-08T20:03:25.011" v="1115" actId="20577"/>
          <ac:spMkLst>
            <pc:docMk/>
            <pc:sldMk cId="3138398861" sldId="308"/>
            <ac:spMk id="2" creationId="{00000000-0000-0000-0000-000000000000}"/>
          </ac:spMkLst>
        </pc:spChg>
        <pc:picChg chg="del">
          <ac:chgData name="Gabriele Ostuni" userId="b6a0a9bd2ef8212d" providerId="LiveId" clId="{A23FC894-A46D-48FE-BFA9-349FA979B9F4}" dt="2020-04-08T20:02:54.001" v="1074" actId="478"/>
          <ac:picMkLst>
            <pc:docMk/>
            <pc:sldMk cId="3138398861" sldId="308"/>
            <ac:picMk id="4" creationId="{82839638-9EE7-466C-9403-E41F9A7EF995}"/>
          </ac:picMkLst>
        </pc:picChg>
        <pc:picChg chg="add mod">
          <ac:chgData name="Gabriele Ostuni" userId="b6a0a9bd2ef8212d" providerId="LiveId" clId="{A23FC894-A46D-48FE-BFA9-349FA979B9F4}" dt="2020-04-08T20:03:06.660" v="1078" actId="1076"/>
          <ac:picMkLst>
            <pc:docMk/>
            <pc:sldMk cId="3138398861" sldId="308"/>
            <ac:picMk id="5" creationId="{8DAA30EA-7DA7-4357-B71B-F3171DBEF0FD}"/>
          </ac:picMkLst>
        </pc:picChg>
      </pc:sldChg>
      <pc:sldChg chg="addSp delSp modSp add">
        <pc:chgData name="Gabriele Ostuni" userId="b6a0a9bd2ef8212d" providerId="LiveId" clId="{A23FC894-A46D-48FE-BFA9-349FA979B9F4}" dt="2020-04-08T20:11:13.787" v="1425" actId="1076"/>
        <pc:sldMkLst>
          <pc:docMk/>
          <pc:sldMk cId="2170211125" sldId="309"/>
        </pc:sldMkLst>
        <pc:spChg chg="add mod">
          <ac:chgData name="Gabriele Ostuni" userId="b6a0a9bd2ef8212d" providerId="LiveId" clId="{A23FC894-A46D-48FE-BFA9-349FA979B9F4}" dt="2020-04-08T20:11:12.256" v="1424" actId="1076"/>
          <ac:spMkLst>
            <pc:docMk/>
            <pc:sldMk cId="2170211125" sldId="309"/>
            <ac:spMk id="6" creationId="{E194D4E9-767E-4970-86B2-392AFB246F96}"/>
          </ac:spMkLst>
        </pc:spChg>
        <pc:picChg chg="add mod">
          <ac:chgData name="Gabriele Ostuni" userId="b6a0a9bd2ef8212d" providerId="LiveId" clId="{A23FC894-A46D-48FE-BFA9-349FA979B9F4}" dt="2020-04-08T20:11:13.787" v="1425" actId="1076"/>
          <ac:picMkLst>
            <pc:docMk/>
            <pc:sldMk cId="2170211125" sldId="309"/>
            <ac:picMk id="4" creationId="{88F03C54-CB03-4380-B29F-62F7F7B4AA91}"/>
          </ac:picMkLst>
        </pc:picChg>
        <pc:picChg chg="del">
          <ac:chgData name="Gabriele Ostuni" userId="b6a0a9bd2ef8212d" providerId="LiveId" clId="{A23FC894-A46D-48FE-BFA9-349FA979B9F4}" dt="2020-04-08T20:06:00.639" v="1118" actId="478"/>
          <ac:picMkLst>
            <pc:docMk/>
            <pc:sldMk cId="2170211125" sldId="309"/>
            <ac:picMk id="5" creationId="{8DAA30EA-7DA7-4357-B71B-F3171DBEF0FD}"/>
          </ac:picMkLst>
        </pc:picChg>
      </pc:sldChg>
      <pc:sldChg chg="delSp modSp add">
        <pc:chgData name="Gabriele Ostuni" userId="b6a0a9bd2ef8212d" providerId="LiveId" clId="{A23FC894-A46D-48FE-BFA9-349FA979B9F4}" dt="2020-04-14T19:05:07.086" v="5839" actId="790"/>
        <pc:sldMkLst>
          <pc:docMk/>
          <pc:sldMk cId="3979525454" sldId="310"/>
        </pc:sldMkLst>
        <pc:spChg chg="mod">
          <ac:chgData name="Gabriele Ostuni" userId="b6a0a9bd2ef8212d" providerId="LiveId" clId="{A23FC894-A46D-48FE-BFA9-349FA979B9F4}" dt="2020-04-14T19:05:07.086" v="5839" actId="790"/>
          <ac:spMkLst>
            <pc:docMk/>
            <pc:sldMk cId="3979525454" sldId="310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4T19:05:07.086" v="5839" actId="790"/>
          <ac:spMkLst>
            <pc:docMk/>
            <pc:sldMk cId="3979525454" sldId="310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08T20:15:50.364" v="1464" actId="478"/>
          <ac:picMkLst>
            <pc:docMk/>
            <pc:sldMk cId="3979525454" sldId="310"/>
            <ac:picMk id="4" creationId="{88F03C54-CB03-4380-B29F-62F7F7B4AA91}"/>
          </ac:picMkLst>
        </pc:picChg>
      </pc:sldChg>
      <pc:sldChg chg="delSp modSp add modNotesTx">
        <pc:chgData name="Gabriele Ostuni" userId="b6a0a9bd2ef8212d" providerId="LiveId" clId="{A23FC894-A46D-48FE-BFA9-349FA979B9F4}" dt="2020-04-14T19:05:50.716" v="5841" actId="20577"/>
        <pc:sldMkLst>
          <pc:docMk/>
          <pc:sldMk cId="1265006470" sldId="311"/>
        </pc:sldMkLst>
        <pc:spChg chg="mod">
          <ac:chgData name="Gabriele Ostuni" userId="b6a0a9bd2ef8212d" providerId="LiveId" clId="{A23FC894-A46D-48FE-BFA9-349FA979B9F4}" dt="2020-04-14T19:05:13.148" v="5840" actId="790"/>
          <ac:spMkLst>
            <pc:docMk/>
            <pc:sldMk cId="1265006470" sldId="311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4T19:05:13.148" v="5840" actId="790"/>
          <ac:spMkLst>
            <pc:docMk/>
            <pc:sldMk cId="1265006470" sldId="311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08T20:26:04.306" v="1684" actId="478"/>
          <ac:picMkLst>
            <pc:docMk/>
            <pc:sldMk cId="1265006470" sldId="311"/>
            <ac:picMk id="4" creationId="{88F03C54-CB03-4380-B29F-62F7F7B4AA91}"/>
          </ac:picMkLst>
        </pc:picChg>
      </pc:sldChg>
      <pc:sldChg chg="addSp delSp modSp add">
        <pc:chgData name="Gabriele Ostuni" userId="b6a0a9bd2ef8212d" providerId="LiveId" clId="{A23FC894-A46D-48FE-BFA9-349FA979B9F4}" dt="2020-04-14T19:06:19.559" v="5843" actId="790"/>
        <pc:sldMkLst>
          <pc:docMk/>
          <pc:sldMk cId="3580349901" sldId="312"/>
        </pc:sldMkLst>
        <pc:spChg chg="mod">
          <ac:chgData name="Gabriele Ostuni" userId="b6a0a9bd2ef8212d" providerId="LiveId" clId="{A23FC894-A46D-48FE-BFA9-349FA979B9F4}" dt="2020-04-14T19:06:19.559" v="5843" actId="790"/>
          <ac:spMkLst>
            <pc:docMk/>
            <pc:sldMk cId="3580349901" sldId="312"/>
            <ac:spMk id="2" creationId="{00000000-0000-0000-0000-000000000000}"/>
          </ac:spMkLst>
        </pc:spChg>
        <pc:spChg chg="add mod">
          <ac:chgData name="Gabriele Ostuni" userId="b6a0a9bd2ef8212d" providerId="LiveId" clId="{A23FC894-A46D-48FE-BFA9-349FA979B9F4}" dt="2020-04-14T19:06:19.559" v="5843" actId="790"/>
          <ac:spMkLst>
            <pc:docMk/>
            <pc:sldMk cId="3580349901" sldId="312"/>
            <ac:spMk id="3" creationId="{31EF7A20-6CB1-4136-9BB5-722676324C7B}"/>
          </ac:spMkLst>
        </pc:spChg>
        <pc:spChg chg="mod">
          <ac:chgData name="Gabriele Ostuni" userId="b6a0a9bd2ef8212d" providerId="LiveId" clId="{A23FC894-A46D-48FE-BFA9-349FA979B9F4}" dt="2020-04-14T19:06:19.559" v="5843" actId="790"/>
          <ac:spMkLst>
            <pc:docMk/>
            <pc:sldMk cId="3580349901" sldId="312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08T20:30:39.316" v="1739" actId="478"/>
          <ac:picMkLst>
            <pc:docMk/>
            <pc:sldMk cId="3580349901" sldId="312"/>
            <ac:picMk id="4" creationId="{88F03C54-CB03-4380-B29F-62F7F7B4AA91}"/>
          </ac:picMkLst>
        </pc:picChg>
      </pc:sldChg>
      <pc:sldChg chg="addSp delSp modSp add del modAnim">
        <pc:chgData name="Gabriele Ostuni" userId="b6a0a9bd2ef8212d" providerId="LiveId" clId="{A23FC894-A46D-48FE-BFA9-349FA979B9F4}" dt="2020-04-08T21:03:54.447" v="1798" actId="47"/>
        <pc:sldMkLst>
          <pc:docMk/>
          <pc:sldMk cId="6267399" sldId="313"/>
        </pc:sldMkLst>
        <pc:spChg chg="mod">
          <ac:chgData name="Gabriele Ostuni" userId="b6a0a9bd2ef8212d" providerId="LiveId" clId="{A23FC894-A46D-48FE-BFA9-349FA979B9F4}" dt="2020-04-08T20:48:44.487" v="1772"/>
          <ac:spMkLst>
            <pc:docMk/>
            <pc:sldMk cId="6267399" sldId="313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08T21:03:45.775" v="1797" actId="20577"/>
          <ac:spMkLst>
            <pc:docMk/>
            <pc:sldMk cId="6267399" sldId="313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08T20:48:52.843" v="1773" actId="478"/>
          <ac:picMkLst>
            <pc:docMk/>
            <pc:sldMk cId="6267399" sldId="313"/>
            <ac:picMk id="4" creationId="{88F03C54-CB03-4380-B29F-62F7F7B4AA91}"/>
          </ac:picMkLst>
        </pc:picChg>
        <pc:picChg chg="add">
          <ac:chgData name="Gabriele Ostuni" userId="b6a0a9bd2ef8212d" providerId="LiveId" clId="{A23FC894-A46D-48FE-BFA9-349FA979B9F4}" dt="2020-04-08T20:48:53.129" v="1774"/>
          <ac:picMkLst>
            <pc:docMk/>
            <pc:sldMk cId="6267399" sldId="313"/>
            <ac:picMk id="5" creationId="{264FAE1F-7DE6-4FF9-AE2E-4FFD4BE40336}"/>
          </ac:picMkLst>
        </pc:picChg>
        <pc:picChg chg="add mod">
          <ac:chgData name="Gabriele Ostuni" userId="b6a0a9bd2ef8212d" providerId="LiveId" clId="{A23FC894-A46D-48FE-BFA9-349FA979B9F4}" dt="2020-04-08T20:48:58.437" v="1775" actId="1076"/>
          <ac:picMkLst>
            <pc:docMk/>
            <pc:sldMk cId="6267399" sldId="313"/>
            <ac:picMk id="7" creationId="{AA874B93-1346-4786-BA0C-DEAA619AFA26}"/>
          </ac:picMkLst>
        </pc:picChg>
      </pc:sldChg>
      <pc:sldChg chg="addSp delSp modSp add modAnim">
        <pc:chgData name="Gabriele Ostuni" userId="b6a0a9bd2ef8212d" providerId="LiveId" clId="{A23FC894-A46D-48FE-BFA9-349FA979B9F4}" dt="2020-04-08T21:05:41.178" v="1866" actId="20577"/>
        <pc:sldMkLst>
          <pc:docMk/>
          <pc:sldMk cId="3429358479" sldId="314"/>
        </pc:sldMkLst>
        <pc:spChg chg="mod">
          <ac:chgData name="Gabriele Ostuni" userId="b6a0a9bd2ef8212d" providerId="LiveId" clId="{A23FC894-A46D-48FE-BFA9-349FA979B9F4}" dt="2020-04-08T21:05:41.178" v="1866" actId="20577"/>
          <ac:spMkLst>
            <pc:docMk/>
            <pc:sldMk cId="3429358479" sldId="314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08T21:05:21.820" v="1861" actId="12"/>
          <ac:spMkLst>
            <pc:docMk/>
            <pc:sldMk cId="3429358479" sldId="314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08T21:04:10.681" v="1799" actId="478"/>
          <ac:picMkLst>
            <pc:docMk/>
            <pc:sldMk cId="3429358479" sldId="314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08T21:05:30.194" v="1863" actId="1076"/>
          <ac:picMkLst>
            <pc:docMk/>
            <pc:sldMk cId="3429358479" sldId="314"/>
            <ac:picMk id="5" creationId="{55ADB66B-39EB-4158-9E7E-B1E0A6B54F23}"/>
          </ac:picMkLst>
        </pc:picChg>
        <pc:picChg chg="add mod">
          <ac:chgData name="Gabriele Ostuni" userId="b6a0a9bd2ef8212d" providerId="LiveId" clId="{A23FC894-A46D-48FE-BFA9-349FA979B9F4}" dt="2020-04-08T21:05:30.194" v="1863" actId="1076"/>
          <ac:picMkLst>
            <pc:docMk/>
            <pc:sldMk cId="3429358479" sldId="314"/>
            <ac:picMk id="7" creationId="{435C8FE0-C937-45A1-AE0C-6DDD7A2D589C}"/>
          </ac:picMkLst>
        </pc:picChg>
      </pc:sldChg>
      <pc:sldChg chg="addSp delSp modSp add">
        <pc:chgData name="Gabriele Ostuni" userId="b6a0a9bd2ef8212d" providerId="LiveId" clId="{A23FC894-A46D-48FE-BFA9-349FA979B9F4}" dt="2020-04-14T19:07:14.769" v="5847" actId="790"/>
        <pc:sldMkLst>
          <pc:docMk/>
          <pc:sldMk cId="196641603" sldId="315"/>
        </pc:sldMkLst>
        <pc:spChg chg="mod">
          <ac:chgData name="Gabriele Ostuni" userId="b6a0a9bd2ef8212d" providerId="LiveId" clId="{A23FC894-A46D-48FE-BFA9-349FA979B9F4}" dt="2020-04-14T19:06:38.739" v="5844" actId="790"/>
          <ac:spMkLst>
            <pc:docMk/>
            <pc:sldMk cId="196641603" sldId="315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08T21:12:49.956" v="1867" actId="478"/>
          <ac:spMkLst>
            <pc:docMk/>
            <pc:sldMk cId="196641603" sldId="315"/>
            <ac:spMk id="6" creationId="{E194D4E9-767E-4970-86B2-392AFB246F96}"/>
          </ac:spMkLst>
        </pc:spChg>
        <pc:graphicFrameChg chg="add mod modGraphic">
          <ac:chgData name="Gabriele Ostuni" userId="b6a0a9bd2ef8212d" providerId="LiveId" clId="{A23FC894-A46D-48FE-BFA9-349FA979B9F4}" dt="2020-04-14T19:07:14.769" v="5847" actId="790"/>
          <ac:graphicFrameMkLst>
            <pc:docMk/>
            <pc:sldMk cId="196641603" sldId="315"/>
            <ac:graphicFrameMk id="5" creationId="{A0AC9801-17AA-4D76-AC55-FB2EFF6FCC2B}"/>
          </ac:graphicFrameMkLst>
        </pc:graphicFrameChg>
        <pc:picChg chg="del">
          <ac:chgData name="Gabriele Ostuni" userId="b6a0a9bd2ef8212d" providerId="LiveId" clId="{A23FC894-A46D-48FE-BFA9-349FA979B9F4}" dt="2020-04-08T21:12:50.659" v="1868" actId="478"/>
          <ac:picMkLst>
            <pc:docMk/>
            <pc:sldMk cId="196641603" sldId="315"/>
            <ac:picMk id="4" creationId="{88F03C54-CB03-4380-B29F-62F7F7B4AA91}"/>
          </ac:picMkLst>
        </pc:picChg>
      </pc:sldChg>
      <pc:sldChg chg="addSp delSp modSp add">
        <pc:chgData name="Gabriele Ostuni" userId="b6a0a9bd2ef8212d" providerId="LiveId" clId="{A23FC894-A46D-48FE-BFA9-349FA979B9F4}" dt="2020-04-14T19:07:06.488" v="5846" actId="790"/>
        <pc:sldMkLst>
          <pc:docMk/>
          <pc:sldMk cId="2722663676" sldId="316"/>
        </pc:sldMkLst>
        <pc:spChg chg="mod">
          <ac:chgData name="Gabriele Ostuni" userId="b6a0a9bd2ef8212d" providerId="LiveId" clId="{A23FC894-A46D-48FE-BFA9-349FA979B9F4}" dt="2020-04-14T19:06:56.988" v="5845" actId="790"/>
          <ac:spMkLst>
            <pc:docMk/>
            <pc:sldMk cId="2722663676" sldId="316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08T21:13:42.892" v="1926" actId="478"/>
          <ac:spMkLst>
            <pc:docMk/>
            <pc:sldMk cId="2722663676" sldId="316"/>
            <ac:spMk id="6" creationId="{E194D4E9-767E-4970-86B2-392AFB246F96}"/>
          </ac:spMkLst>
        </pc:spChg>
        <pc:graphicFrameChg chg="add mod modGraphic">
          <ac:chgData name="Gabriele Ostuni" userId="b6a0a9bd2ef8212d" providerId="LiveId" clId="{A23FC894-A46D-48FE-BFA9-349FA979B9F4}" dt="2020-04-14T19:07:06.488" v="5846" actId="790"/>
          <ac:graphicFrameMkLst>
            <pc:docMk/>
            <pc:sldMk cId="2722663676" sldId="316"/>
            <ac:graphicFrameMk id="5" creationId="{8AF208CB-6936-453C-9D16-007E0C9A1440}"/>
          </ac:graphicFrameMkLst>
        </pc:graphicFrameChg>
        <pc:picChg chg="del">
          <ac:chgData name="Gabriele Ostuni" userId="b6a0a9bd2ef8212d" providerId="LiveId" clId="{A23FC894-A46D-48FE-BFA9-349FA979B9F4}" dt="2020-04-08T21:13:43.642" v="1927" actId="478"/>
          <ac:picMkLst>
            <pc:docMk/>
            <pc:sldMk cId="2722663676" sldId="316"/>
            <ac:picMk id="4" creationId="{88F03C54-CB03-4380-B29F-62F7F7B4AA91}"/>
          </ac:picMkLst>
        </pc:picChg>
      </pc:sldChg>
      <pc:sldChg chg="addSp delSp modSp add modAnim">
        <pc:chgData name="Gabriele Ostuni" userId="b6a0a9bd2ef8212d" providerId="LiveId" clId="{A23FC894-A46D-48FE-BFA9-349FA979B9F4}" dt="2020-04-14T19:07:28.623" v="5849" actId="20577"/>
        <pc:sldMkLst>
          <pc:docMk/>
          <pc:sldMk cId="3499051762" sldId="317"/>
        </pc:sldMkLst>
        <pc:spChg chg="mod">
          <ac:chgData name="Gabriele Ostuni" userId="b6a0a9bd2ef8212d" providerId="LiveId" clId="{A23FC894-A46D-48FE-BFA9-349FA979B9F4}" dt="2020-04-10T11:45:53.620" v="3675" actId="20577"/>
          <ac:spMkLst>
            <pc:docMk/>
            <pc:sldMk cId="3499051762" sldId="317"/>
            <ac:spMk id="2" creationId="{00000000-0000-0000-0000-000000000000}"/>
          </ac:spMkLst>
        </pc:spChg>
        <pc:spChg chg="add mod">
          <ac:chgData name="Gabriele Ostuni" userId="b6a0a9bd2ef8212d" providerId="LiveId" clId="{A23FC894-A46D-48FE-BFA9-349FA979B9F4}" dt="2020-04-14T19:07:28.623" v="5849" actId="20577"/>
          <ac:spMkLst>
            <pc:docMk/>
            <pc:sldMk cId="3499051762" sldId="317"/>
            <ac:spMk id="3" creationId="{EE271E48-0A09-4349-9C81-426EA53D740D}"/>
          </ac:spMkLst>
        </pc:spChg>
        <pc:spChg chg="del">
          <ac:chgData name="Gabriele Ostuni" userId="b6a0a9bd2ef8212d" providerId="LiveId" clId="{A23FC894-A46D-48FE-BFA9-349FA979B9F4}" dt="2020-04-10T11:45:57.995" v="3677" actId="478"/>
          <ac:spMkLst>
            <pc:docMk/>
            <pc:sldMk cId="3499051762" sldId="317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1:45:55.729" v="3676" actId="478"/>
          <ac:picMkLst>
            <pc:docMk/>
            <pc:sldMk cId="3499051762" sldId="317"/>
            <ac:picMk id="4" creationId="{88F03C54-CB03-4380-B29F-62F7F7B4AA91}"/>
          </ac:picMkLst>
        </pc:picChg>
        <pc:picChg chg="add">
          <ac:chgData name="Gabriele Ostuni" userId="b6a0a9bd2ef8212d" providerId="LiveId" clId="{A23FC894-A46D-48FE-BFA9-349FA979B9F4}" dt="2020-04-10T11:46:06.120" v="3678"/>
          <ac:picMkLst>
            <pc:docMk/>
            <pc:sldMk cId="3499051762" sldId="317"/>
            <ac:picMk id="5" creationId="{05369867-6CE8-4952-8AAB-F9B3CDB321BA}"/>
          </ac:picMkLst>
        </pc:picChg>
        <pc:picChg chg="add">
          <ac:chgData name="Gabriele Ostuni" userId="b6a0a9bd2ef8212d" providerId="LiveId" clId="{A23FC894-A46D-48FE-BFA9-349FA979B9F4}" dt="2020-04-10T11:46:06.120" v="3678"/>
          <ac:picMkLst>
            <pc:docMk/>
            <pc:sldMk cId="3499051762" sldId="317"/>
            <ac:picMk id="7" creationId="{4B4E1D97-2A10-40ED-A7ED-95E1BB56BA04}"/>
          </ac:picMkLst>
        </pc:picChg>
      </pc:sldChg>
      <pc:sldChg chg="addSp delSp modSp add">
        <pc:chgData name="Gabriele Ostuni" userId="b6a0a9bd2ef8212d" providerId="LiveId" clId="{A23FC894-A46D-48FE-BFA9-349FA979B9F4}" dt="2020-04-10T11:47:15.085" v="3805" actId="20577"/>
        <pc:sldMkLst>
          <pc:docMk/>
          <pc:sldMk cId="94651125" sldId="318"/>
        </pc:sldMkLst>
        <pc:spChg chg="mod">
          <ac:chgData name="Gabriele Ostuni" userId="b6a0a9bd2ef8212d" providerId="LiveId" clId="{A23FC894-A46D-48FE-BFA9-349FA979B9F4}" dt="2020-04-10T11:47:15.085" v="3805" actId="20577"/>
          <ac:spMkLst>
            <pc:docMk/>
            <pc:sldMk cId="94651125" sldId="318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10T11:47:02.446" v="3776" actId="478"/>
          <ac:spMkLst>
            <pc:docMk/>
            <pc:sldMk cId="94651125" sldId="318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1:47:03.009" v="3777" actId="478"/>
          <ac:picMkLst>
            <pc:docMk/>
            <pc:sldMk cId="94651125" sldId="318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1:47:07.926" v="3780" actId="14100"/>
          <ac:picMkLst>
            <pc:docMk/>
            <pc:sldMk cId="94651125" sldId="318"/>
            <ac:picMk id="5" creationId="{82E5DD1C-523D-4DF1-B730-CE14DE684504}"/>
          </ac:picMkLst>
        </pc:picChg>
      </pc:sldChg>
      <pc:sldChg chg="addSp delSp modSp add modAnim">
        <pc:chgData name="Gabriele Ostuni" userId="b6a0a9bd2ef8212d" providerId="LiveId" clId="{A23FC894-A46D-48FE-BFA9-349FA979B9F4}" dt="2020-04-10T11:49:27.360" v="4087" actId="20577"/>
        <pc:sldMkLst>
          <pc:docMk/>
          <pc:sldMk cId="1599310651" sldId="319"/>
        </pc:sldMkLst>
        <pc:spChg chg="mod">
          <ac:chgData name="Gabriele Ostuni" userId="b6a0a9bd2ef8212d" providerId="LiveId" clId="{A23FC894-A46D-48FE-BFA9-349FA979B9F4}" dt="2020-04-10T11:49:27.360" v="4087" actId="20577"/>
          <ac:spMkLst>
            <pc:docMk/>
            <pc:sldMk cId="1599310651" sldId="319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0T11:49:16.766" v="4071" actId="20577"/>
          <ac:spMkLst>
            <pc:docMk/>
            <pc:sldMk cId="1599310651" sldId="319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1:47:24.991" v="3806" actId="478"/>
          <ac:picMkLst>
            <pc:docMk/>
            <pc:sldMk cId="1599310651" sldId="319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1:47:38.553" v="3812" actId="14100"/>
          <ac:picMkLst>
            <pc:docMk/>
            <pc:sldMk cId="1599310651" sldId="319"/>
            <ac:picMk id="5" creationId="{A52ACEB0-EBD8-469E-AED5-F1A958F646CE}"/>
          </ac:picMkLst>
        </pc:picChg>
        <pc:picChg chg="add mod">
          <ac:chgData name="Gabriele Ostuni" userId="b6a0a9bd2ef8212d" providerId="LiveId" clId="{A23FC894-A46D-48FE-BFA9-349FA979B9F4}" dt="2020-04-10T11:47:38.553" v="3812" actId="14100"/>
          <ac:picMkLst>
            <pc:docMk/>
            <pc:sldMk cId="1599310651" sldId="319"/>
            <ac:picMk id="7" creationId="{F2679076-BE0C-4324-B37C-454A75064C24}"/>
          </ac:picMkLst>
        </pc:picChg>
      </pc:sldChg>
      <pc:sldChg chg="addSp delSp modSp add modAnim">
        <pc:chgData name="Gabriele Ostuni" userId="b6a0a9bd2ef8212d" providerId="LiveId" clId="{A23FC894-A46D-48FE-BFA9-349FA979B9F4}" dt="2020-04-14T19:08:11.938" v="5850" actId="790"/>
        <pc:sldMkLst>
          <pc:docMk/>
          <pc:sldMk cId="1443378432" sldId="320"/>
        </pc:sldMkLst>
        <pc:spChg chg="mod">
          <ac:chgData name="Gabriele Ostuni" userId="b6a0a9bd2ef8212d" providerId="LiveId" clId="{A23FC894-A46D-48FE-BFA9-349FA979B9F4}" dt="2020-04-10T12:04:57.040" v="4666" actId="20577"/>
          <ac:spMkLst>
            <pc:docMk/>
            <pc:sldMk cId="1443378432" sldId="320"/>
            <ac:spMk id="2" creationId="{00000000-0000-0000-0000-000000000000}"/>
          </ac:spMkLst>
        </pc:spChg>
        <pc:spChg chg="del mod">
          <ac:chgData name="Gabriele Ostuni" userId="b6a0a9bd2ef8212d" providerId="LiveId" clId="{A23FC894-A46D-48FE-BFA9-349FA979B9F4}" dt="2020-04-10T11:50:11.733" v="4096" actId="478"/>
          <ac:spMkLst>
            <pc:docMk/>
            <pc:sldMk cId="1443378432" sldId="320"/>
            <ac:spMk id="6" creationId="{E194D4E9-767E-4970-86B2-392AFB246F96}"/>
          </ac:spMkLst>
        </pc:spChg>
        <pc:spChg chg="add mod">
          <ac:chgData name="Gabriele Ostuni" userId="b6a0a9bd2ef8212d" providerId="LiveId" clId="{A23FC894-A46D-48FE-BFA9-349FA979B9F4}" dt="2020-04-10T11:52:51.648" v="4363" actId="1076"/>
          <ac:spMkLst>
            <pc:docMk/>
            <pc:sldMk cId="1443378432" sldId="320"/>
            <ac:spMk id="8" creationId="{2FE37D87-94AA-4F0F-B9B4-5F6FBA2BB91C}"/>
          </ac:spMkLst>
        </pc:spChg>
        <pc:graphicFrameChg chg="add modGraphic">
          <ac:chgData name="Gabriele Ostuni" userId="b6a0a9bd2ef8212d" providerId="LiveId" clId="{A23FC894-A46D-48FE-BFA9-349FA979B9F4}" dt="2020-04-14T19:08:11.938" v="5850" actId="790"/>
          <ac:graphicFrameMkLst>
            <pc:docMk/>
            <pc:sldMk cId="1443378432" sldId="320"/>
            <ac:graphicFrameMk id="7" creationId="{21D328AE-AC30-4064-9538-C0C22B80ADA8}"/>
          </ac:graphicFrameMkLst>
        </pc:graphicFrameChg>
        <pc:picChg chg="del">
          <ac:chgData name="Gabriele Ostuni" userId="b6a0a9bd2ef8212d" providerId="LiveId" clId="{A23FC894-A46D-48FE-BFA9-349FA979B9F4}" dt="2020-04-10T11:50:08.812" v="4094" actId="478"/>
          <ac:picMkLst>
            <pc:docMk/>
            <pc:sldMk cId="1443378432" sldId="320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1:52:54.742" v="4364" actId="14100"/>
          <ac:picMkLst>
            <pc:docMk/>
            <pc:sldMk cId="1443378432" sldId="320"/>
            <ac:picMk id="5" creationId="{A83FEA11-B3F4-4546-8E0D-D44836ABCC90}"/>
          </ac:picMkLst>
        </pc:picChg>
      </pc:sldChg>
      <pc:sldChg chg="addSp delSp modSp add ord modAnim">
        <pc:chgData name="Gabriele Ostuni" userId="b6a0a9bd2ef8212d" providerId="LiveId" clId="{A23FC894-A46D-48FE-BFA9-349FA979B9F4}" dt="2020-04-14T19:06:07.012" v="5842" actId="6549"/>
        <pc:sldMkLst>
          <pc:docMk/>
          <pc:sldMk cId="2310557846" sldId="321"/>
        </pc:sldMkLst>
        <pc:spChg chg="mod">
          <ac:chgData name="Gabriele Ostuni" userId="b6a0a9bd2ef8212d" providerId="LiveId" clId="{A23FC894-A46D-48FE-BFA9-349FA979B9F4}" dt="2020-04-10T10:52:32.292" v="1975" actId="20577"/>
          <ac:spMkLst>
            <pc:docMk/>
            <pc:sldMk cId="2310557846" sldId="321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10T10:52:36.823" v="1976" actId="478"/>
          <ac:spMkLst>
            <pc:docMk/>
            <pc:sldMk cId="2310557846" sldId="321"/>
            <ac:spMk id="3" creationId="{31EF7A20-6CB1-4136-9BB5-722676324C7B}"/>
          </ac:spMkLst>
        </pc:spChg>
        <pc:spChg chg="mod">
          <ac:chgData name="Gabriele Ostuni" userId="b6a0a9bd2ef8212d" providerId="LiveId" clId="{A23FC894-A46D-48FE-BFA9-349FA979B9F4}" dt="2020-04-14T19:06:07.012" v="5842" actId="6549"/>
          <ac:spMkLst>
            <pc:docMk/>
            <pc:sldMk cId="2310557846" sldId="321"/>
            <ac:spMk id="6" creationId="{E194D4E9-767E-4970-86B2-392AFB246F96}"/>
          </ac:spMkLst>
        </pc:spChg>
        <pc:picChg chg="add mod">
          <ac:chgData name="Gabriele Ostuni" userId="b6a0a9bd2ef8212d" providerId="LiveId" clId="{A23FC894-A46D-48FE-BFA9-349FA979B9F4}" dt="2020-04-10T10:54:01.999" v="2094" actId="1076"/>
          <ac:picMkLst>
            <pc:docMk/>
            <pc:sldMk cId="2310557846" sldId="321"/>
            <ac:picMk id="5" creationId="{E71B233E-36D8-4D27-AF34-885525347A57}"/>
          </ac:picMkLst>
        </pc:picChg>
        <pc:picChg chg="add mod">
          <ac:chgData name="Gabriele Ostuni" userId="b6a0a9bd2ef8212d" providerId="LiveId" clId="{A23FC894-A46D-48FE-BFA9-349FA979B9F4}" dt="2020-04-10T10:53:56.968" v="2091" actId="1076"/>
          <ac:picMkLst>
            <pc:docMk/>
            <pc:sldMk cId="2310557846" sldId="321"/>
            <ac:picMk id="7" creationId="{152D3266-728B-4CC4-8790-B31D689EC58F}"/>
          </ac:picMkLst>
        </pc:picChg>
      </pc:sldChg>
      <pc:sldChg chg="addSp delSp modSp add modAnim">
        <pc:chgData name="Gabriele Ostuni" userId="b6a0a9bd2ef8212d" providerId="LiveId" clId="{A23FC894-A46D-48FE-BFA9-349FA979B9F4}" dt="2020-04-14T19:08:23.938" v="5851" actId="790"/>
        <pc:sldMkLst>
          <pc:docMk/>
          <pc:sldMk cId="3206421414" sldId="322"/>
        </pc:sldMkLst>
        <pc:spChg chg="mod">
          <ac:chgData name="Gabriele Ostuni" userId="b6a0a9bd2ef8212d" providerId="LiveId" clId="{A23FC894-A46D-48FE-BFA9-349FA979B9F4}" dt="2020-04-10T12:05:06.056" v="4675" actId="20577"/>
          <ac:spMkLst>
            <pc:docMk/>
            <pc:sldMk cId="3206421414" sldId="322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10T11:58:49.927" v="4396" actId="478"/>
          <ac:spMkLst>
            <pc:docMk/>
            <pc:sldMk cId="3206421414" sldId="322"/>
            <ac:spMk id="6" creationId="{E194D4E9-767E-4970-86B2-392AFB246F96}"/>
          </ac:spMkLst>
        </pc:spChg>
        <pc:spChg chg="add mod">
          <ac:chgData name="Gabriele Ostuni" userId="b6a0a9bd2ef8212d" providerId="LiveId" clId="{A23FC894-A46D-48FE-BFA9-349FA979B9F4}" dt="2020-04-10T12:04:08.323" v="4648" actId="14100"/>
          <ac:spMkLst>
            <pc:docMk/>
            <pc:sldMk cId="3206421414" sldId="322"/>
            <ac:spMk id="8" creationId="{167A4559-CB20-49F4-A2F1-0A77FAA88EF0}"/>
          </ac:spMkLst>
        </pc:spChg>
        <pc:graphicFrameChg chg="add modGraphic">
          <ac:chgData name="Gabriele Ostuni" userId="b6a0a9bd2ef8212d" providerId="LiveId" clId="{A23FC894-A46D-48FE-BFA9-349FA979B9F4}" dt="2020-04-14T19:08:23.938" v="5851" actId="790"/>
          <ac:graphicFrameMkLst>
            <pc:docMk/>
            <pc:sldMk cId="3206421414" sldId="322"/>
            <ac:graphicFrameMk id="7" creationId="{09E13210-AC94-4117-8D5F-60B8199D0B7D}"/>
          </ac:graphicFrameMkLst>
        </pc:graphicFrameChg>
        <pc:picChg chg="del">
          <ac:chgData name="Gabriele Ostuni" userId="b6a0a9bd2ef8212d" providerId="LiveId" clId="{A23FC894-A46D-48FE-BFA9-349FA979B9F4}" dt="2020-04-10T11:58:48.536" v="4395" actId="478"/>
          <ac:picMkLst>
            <pc:docMk/>
            <pc:sldMk cId="3206421414" sldId="322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2:04:14.542" v="4650" actId="1076"/>
          <ac:picMkLst>
            <pc:docMk/>
            <pc:sldMk cId="3206421414" sldId="322"/>
            <ac:picMk id="5" creationId="{4F1B66F9-5811-448B-AAF9-C002A1F1C191}"/>
          </ac:picMkLst>
        </pc:picChg>
      </pc:sldChg>
      <pc:sldChg chg="addSp delSp modSp add">
        <pc:chgData name="Gabriele Ostuni" userId="b6a0a9bd2ef8212d" providerId="LiveId" clId="{A23FC894-A46D-48FE-BFA9-349FA979B9F4}" dt="2020-04-10T12:07:47.801" v="4861" actId="20577"/>
        <pc:sldMkLst>
          <pc:docMk/>
          <pc:sldMk cId="120336071" sldId="323"/>
        </pc:sldMkLst>
        <pc:spChg chg="mod">
          <ac:chgData name="Gabriele Ostuni" userId="b6a0a9bd2ef8212d" providerId="LiveId" clId="{A23FC894-A46D-48FE-BFA9-349FA979B9F4}" dt="2020-04-10T12:05:34.008" v="4691" actId="20577"/>
          <ac:spMkLst>
            <pc:docMk/>
            <pc:sldMk cId="120336071" sldId="323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0T12:07:47.801" v="4861" actId="20577"/>
          <ac:spMkLst>
            <pc:docMk/>
            <pc:sldMk cId="120336071" sldId="323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2:05:21.227" v="4676" actId="478"/>
          <ac:picMkLst>
            <pc:docMk/>
            <pc:sldMk cId="120336071" sldId="323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2:05:29.571" v="4680" actId="1076"/>
          <ac:picMkLst>
            <pc:docMk/>
            <pc:sldMk cId="120336071" sldId="323"/>
            <ac:picMk id="5" creationId="{C85F0841-9C9B-4DA4-A9D2-BD2BDAA37537}"/>
          </ac:picMkLst>
        </pc:picChg>
      </pc:sldChg>
      <pc:sldChg chg="addSp delSp modSp add">
        <pc:chgData name="Gabriele Ostuni" userId="b6a0a9bd2ef8212d" providerId="LiveId" clId="{A23FC894-A46D-48FE-BFA9-349FA979B9F4}" dt="2020-04-14T19:08:45.875" v="5852" actId="478"/>
        <pc:sldMkLst>
          <pc:docMk/>
          <pc:sldMk cId="408874865" sldId="324"/>
        </pc:sldMkLst>
        <pc:spChg chg="mod">
          <ac:chgData name="Gabriele Ostuni" userId="b6a0a9bd2ef8212d" providerId="LiveId" clId="{A23FC894-A46D-48FE-BFA9-349FA979B9F4}" dt="2020-04-10T12:08:12.113" v="4868"/>
          <ac:spMkLst>
            <pc:docMk/>
            <pc:sldMk cId="408874865" sldId="324"/>
            <ac:spMk id="2" creationId="{00000000-0000-0000-0000-000000000000}"/>
          </ac:spMkLst>
        </pc:spChg>
        <pc:spChg chg="del mod">
          <ac:chgData name="Gabriele Ostuni" userId="b6a0a9bd2ef8212d" providerId="LiveId" clId="{A23FC894-A46D-48FE-BFA9-349FA979B9F4}" dt="2020-04-14T19:08:45.875" v="5852" actId="478"/>
          <ac:spMkLst>
            <pc:docMk/>
            <pc:sldMk cId="408874865" sldId="324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2:07:55.004" v="4862" actId="478"/>
          <ac:picMkLst>
            <pc:docMk/>
            <pc:sldMk cId="408874865" sldId="324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2:08:02.769" v="4866" actId="1076"/>
          <ac:picMkLst>
            <pc:docMk/>
            <pc:sldMk cId="408874865" sldId="324"/>
            <ac:picMk id="5" creationId="{1666294F-C5FB-4BE3-AF08-420DFEFF4E69}"/>
          </ac:picMkLst>
        </pc:picChg>
      </pc:sldChg>
      <pc:sldChg chg="addSp delSp modSp add">
        <pc:chgData name="Gabriele Ostuni" userId="b6a0a9bd2ef8212d" providerId="LiveId" clId="{A23FC894-A46D-48FE-BFA9-349FA979B9F4}" dt="2020-04-10T12:08:32.141" v="4884" actId="20577"/>
        <pc:sldMkLst>
          <pc:docMk/>
          <pc:sldMk cId="163733990" sldId="325"/>
        </pc:sldMkLst>
        <pc:spChg chg="mod">
          <ac:chgData name="Gabriele Ostuni" userId="b6a0a9bd2ef8212d" providerId="LiveId" clId="{A23FC894-A46D-48FE-BFA9-349FA979B9F4}" dt="2020-04-10T12:08:32.141" v="4884" actId="20577"/>
          <ac:spMkLst>
            <pc:docMk/>
            <pc:sldMk cId="163733990" sldId="325"/>
            <ac:spMk id="2" creationId="{00000000-0000-0000-0000-000000000000}"/>
          </ac:spMkLst>
        </pc:spChg>
        <pc:spChg chg="del">
          <ac:chgData name="Gabriele Ostuni" userId="b6a0a9bd2ef8212d" providerId="LiveId" clId="{A23FC894-A46D-48FE-BFA9-349FA979B9F4}" dt="2020-04-10T12:08:22.456" v="4870" actId="478"/>
          <ac:spMkLst>
            <pc:docMk/>
            <pc:sldMk cId="163733990" sldId="325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2:08:19.815" v="4869" actId="478"/>
          <ac:picMkLst>
            <pc:docMk/>
            <pc:sldMk cId="163733990" sldId="325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2:08:28.641" v="4873" actId="1076"/>
          <ac:picMkLst>
            <pc:docMk/>
            <pc:sldMk cId="163733990" sldId="325"/>
            <ac:picMk id="5" creationId="{24A818AD-A6D9-473D-8763-409F18F42E06}"/>
          </ac:picMkLst>
        </pc:picChg>
      </pc:sldChg>
      <pc:sldChg chg="delSp modSp add">
        <pc:chgData name="Gabriele Ostuni" userId="b6a0a9bd2ef8212d" providerId="LiveId" clId="{A23FC894-A46D-48FE-BFA9-349FA979B9F4}" dt="2020-04-14T19:09:05.125" v="5853" actId="790"/>
        <pc:sldMkLst>
          <pc:docMk/>
          <pc:sldMk cId="864884972" sldId="326"/>
        </pc:sldMkLst>
        <pc:spChg chg="mod">
          <ac:chgData name="Gabriele Ostuni" userId="b6a0a9bd2ef8212d" providerId="LiveId" clId="{A23FC894-A46D-48FE-BFA9-349FA979B9F4}" dt="2020-04-14T19:09:05.125" v="5853" actId="790"/>
          <ac:spMkLst>
            <pc:docMk/>
            <pc:sldMk cId="864884972" sldId="326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4T19:09:05.125" v="5853" actId="790"/>
          <ac:spMkLst>
            <pc:docMk/>
            <pc:sldMk cId="864884972" sldId="326"/>
            <ac:spMk id="6" creationId="{E194D4E9-767E-4970-86B2-392AFB246F96}"/>
          </ac:spMkLst>
        </pc:spChg>
        <pc:picChg chg="del">
          <ac:chgData name="Gabriele Ostuni" userId="b6a0a9bd2ef8212d" providerId="LiveId" clId="{A23FC894-A46D-48FE-BFA9-349FA979B9F4}" dt="2020-04-10T12:08:54.094" v="4885" actId="478"/>
          <ac:picMkLst>
            <pc:docMk/>
            <pc:sldMk cId="864884972" sldId="326"/>
            <ac:picMk id="4" creationId="{88F03C54-CB03-4380-B29F-62F7F7B4AA91}"/>
          </ac:picMkLst>
        </pc:picChg>
      </pc:sldChg>
      <pc:sldChg chg="addSp delSp modSp add">
        <pc:chgData name="Gabriele Ostuni" userId="b6a0a9bd2ef8212d" providerId="LiveId" clId="{A23FC894-A46D-48FE-BFA9-349FA979B9F4}" dt="2020-04-14T19:09:17" v="5854" actId="20577"/>
        <pc:sldMkLst>
          <pc:docMk/>
          <pc:sldMk cId="3900303262" sldId="327"/>
        </pc:sldMkLst>
        <pc:spChg chg="mod">
          <ac:chgData name="Gabriele Ostuni" userId="b6a0a9bd2ef8212d" providerId="LiveId" clId="{A23FC894-A46D-48FE-BFA9-349FA979B9F4}" dt="2020-04-10T12:19:31.416" v="5201" actId="20577"/>
          <ac:spMkLst>
            <pc:docMk/>
            <pc:sldMk cId="3900303262" sldId="327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0T12:21:49.482" v="5508" actId="1076"/>
          <ac:spMkLst>
            <pc:docMk/>
            <pc:sldMk cId="3900303262" sldId="327"/>
            <ac:spMk id="6" creationId="{E194D4E9-767E-4970-86B2-392AFB246F96}"/>
          </ac:spMkLst>
        </pc:spChg>
        <pc:spChg chg="add mod">
          <ac:chgData name="Gabriele Ostuni" userId="b6a0a9bd2ef8212d" providerId="LiveId" clId="{A23FC894-A46D-48FE-BFA9-349FA979B9F4}" dt="2020-04-14T19:09:17" v="5854" actId="20577"/>
          <ac:spMkLst>
            <pc:docMk/>
            <pc:sldMk cId="3900303262" sldId="327"/>
            <ac:spMk id="8" creationId="{25F4B8AA-CF8A-4287-80F5-30937FCB9ADF}"/>
          </ac:spMkLst>
        </pc:spChg>
        <pc:spChg chg="add del">
          <ac:chgData name="Gabriele Ostuni" userId="b6a0a9bd2ef8212d" providerId="LiveId" clId="{A23FC894-A46D-48FE-BFA9-349FA979B9F4}" dt="2020-04-10T12:23:23.495" v="5717"/>
          <ac:spMkLst>
            <pc:docMk/>
            <pc:sldMk cId="3900303262" sldId="327"/>
            <ac:spMk id="9" creationId="{FC51B3EA-3DC1-49FE-8FCA-C99C5CDB60DF}"/>
          </ac:spMkLst>
        </pc:spChg>
        <pc:picChg chg="del">
          <ac:chgData name="Gabriele Ostuni" userId="b6a0a9bd2ef8212d" providerId="LiveId" clId="{A23FC894-A46D-48FE-BFA9-349FA979B9F4}" dt="2020-04-10T12:19:21.745" v="5171" actId="478"/>
          <ac:picMkLst>
            <pc:docMk/>
            <pc:sldMk cId="3900303262" sldId="327"/>
            <ac:picMk id="4" creationId="{88F03C54-CB03-4380-B29F-62F7F7B4AA91}"/>
          </ac:picMkLst>
        </pc:picChg>
        <pc:picChg chg="add mod">
          <ac:chgData name="Gabriele Ostuni" userId="b6a0a9bd2ef8212d" providerId="LiveId" clId="{A23FC894-A46D-48FE-BFA9-349FA979B9F4}" dt="2020-04-10T12:21:50.935" v="5509" actId="1076"/>
          <ac:picMkLst>
            <pc:docMk/>
            <pc:sldMk cId="3900303262" sldId="327"/>
            <ac:picMk id="5" creationId="{0FE21781-9FDC-451D-940F-A0972DDE5187}"/>
          </ac:picMkLst>
        </pc:picChg>
        <pc:picChg chg="add mod">
          <ac:chgData name="Gabriele Ostuni" userId="b6a0a9bd2ef8212d" providerId="LiveId" clId="{A23FC894-A46D-48FE-BFA9-349FA979B9F4}" dt="2020-04-10T12:21:57.013" v="5512" actId="1076"/>
          <ac:picMkLst>
            <pc:docMk/>
            <pc:sldMk cId="3900303262" sldId="327"/>
            <ac:picMk id="7" creationId="{E6888A1A-0FF3-48BD-9F95-296833C82332}"/>
          </ac:picMkLst>
        </pc:picChg>
      </pc:sldChg>
      <pc:sldChg chg="addSp delSp modSp add modAnim">
        <pc:chgData name="Gabriele Ostuni" userId="b6a0a9bd2ef8212d" providerId="LiveId" clId="{A23FC894-A46D-48FE-BFA9-349FA979B9F4}" dt="2020-04-14T19:09:43.811" v="5855" actId="790"/>
        <pc:sldMkLst>
          <pc:docMk/>
          <pc:sldMk cId="3272947898" sldId="328"/>
        </pc:sldMkLst>
        <pc:spChg chg="mod">
          <ac:chgData name="Gabriele Ostuni" userId="b6a0a9bd2ef8212d" providerId="LiveId" clId="{A23FC894-A46D-48FE-BFA9-349FA979B9F4}" dt="2020-04-14T19:09:43.811" v="5855" actId="790"/>
          <ac:spMkLst>
            <pc:docMk/>
            <pc:sldMk cId="3272947898" sldId="328"/>
            <ac:spMk id="2" creationId="{00000000-0000-0000-0000-000000000000}"/>
          </ac:spMkLst>
        </pc:spChg>
        <pc:spChg chg="mod">
          <ac:chgData name="Gabriele Ostuni" userId="b6a0a9bd2ef8212d" providerId="LiveId" clId="{A23FC894-A46D-48FE-BFA9-349FA979B9F4}" dt="2020-04-14T19:09:43.811" v="5855" actId="790"/>
          <ac:spMkLst>
            <pc:docMk/>
            <pc:sldMk cId="3272947898" sldId="328"/>
            <ac:spMk id="6" creationId="{E194D4E9-767E-4970-86B2-392AFB246F96}"/>
          </ac:spMkLst>
        </pc:spChg>
        <pc:spChg chg="del">
          <ac:chgData name="Gabriele Ostuni" userId="b6a0a9bd2ef8212d" providerId="LiveId" clId="{A23FC894-A46D-48FE-BFA9-349FA979B9F4}" dt="2020-04-10T12:23:34.622" v="5740" actId="478"/>
          <ac:spMkLst>
            <pc:docMk/>
            <pc:sldMk cId="3272947898" sldId="328"/>
            <ac:spMk id="8" creationId="{25F4B8AA-CF8A-4287-80F5-30937FCB9ADF}"/>
          </ac:spMkLst>
        </pc:spChg>
        <pc:picChg chg="del">
          <ac:chgData name="Gabriele Ostuni" userId="b6a0a9bd2ef8212d" providerId="LiveId" clId="{A23FC894-A46D-48FE-BFA9-349FA979B9F4}" dt="2020-04-10T12:23:33.309" v="5739" actId="478"/>
          <ac:picMkLst>
            <pc:docMk/>
            <pc:sldMk cId="3272947898" sldId="328"/>
            <ac:picMk id="5" creationId="{0FE21781-9FDC-451D-940F-A0972DDE5187}"/>
          </ac:picMkLst>
        </pc:picChg>
        <pc:picChg chg="del">
          <ac:chgData name="Gabriele Ostuni" userId="b6a0a9bd2ef8212d" providerId="LiveId" clId="{A23FC894-A46D-48FE-BFA9-349FA979B9F4}" dt="2020-04-10T12:23:35.215" v="5741" actId="478"/>
          <ac:picMkLst>
            <pc:docMk/>
            <pc:sldMk cId="3272947898" sldId="328"/>
            <ac:picMk id="7" creationId="{E6888A1A-0FF3-48BD-9F95-296833C82332}"/>
          </ac:picMkLst>
        </pc:picChg>
        <pc:picChg chg="add mod">
          <ac:chgData name="Gabriele Ostuni" userId="b6a0a9bd2ef8212d" providerId="LiveId" clId="{A23FC894-A46D-48FE-BFA9-349FA979B9F4}" dt="2020-04-10T12:24:15.792" v="5823" actId="1076"/>
          <ac:picMkLst>
            <pc:docMk/>
            <pc:sldMk cId="3272947898" sldId="328"/>
            <ac:picMk id="9" creationId="{294F3B9D-44FF-4331-A7C5-060DEE954E84}"/>
          </ac:picMkLst>
        </pc:picChg>
        <pc:picChg chg="add mod">
          <ac:chgData name="Gabriele Ostuni" userId="b6a0a9bd2ef8212d" providerId="LiveId" clId="{A23FC894-A46D-48FE-BFA9-349FA979B9F4}" dt="2020-04-10T12:24:14.433" v="5822" actId="14100"/>
          <ac:picMkLst>
            <pc:docMk/>
            <pc:sldMk cId="3272947898" sldId="328"/>
            <ac:picMk id="10" creationId="{FA969F07-E735-4D83-8838-12946E54FE5B}"/>
          </ac:picMkLst>
        </pc:picChg>
        <pc:picChg chg="add mod">
          <ac:chgData name="Gabriele Ostuni" userId="b6a0a9bd2ef8212d" providerId="LiveId" clId="{A23FC894-A46D-48FE-BFA9-349FA979B9F4}" dt="2020-04-10T12:24:26.589" v="5828" actId="1076"/>
          <ac:picMkLst>
            <pc:docMk/>
            <pc:sldMk cId="3272947898" sldId="328"/>
            <ac:picMk id="11" creationId="{C4F70042-C8B7-4E37-BF66-4B1392D67ED5}"/>
          </ac:picMkLst>
        </pc:picChg>
      </pc:sldChg>
    </pc:docChg>
  </pc:docChgLst>
  <pc:docChgLst>
    <pc:chgData name="Gabriele Ostuni" userId="b6a0a9bd2ef8212d" providerId="LiveId" clId="{F4136331-EA2C-45FB-9530-EC483334CD59}"/>
    <pc:docChg chg="modSld">
      <pc:chgData name="Gabriele Ostuni" userId="b6a0a9bd2ef8212d" providerId="LiveId" clId="{F4136331-EA2C-45FB-9530-EC483334CD59}" dt="2020-05-08T18:45:05.471" v="15" actId="1076"/>
      <pc:docMkLst>
        <pc:docMk/>
      </pc:docMkLst>
      <pc:sldChg chg="addSp modSp mod">
        <pc:chgData name="Gabriele Ostuni" userId="b6a0a9bd2ef8212d" providerId="LiveId" clId="{F4136331-EA2C-45FB-9530-EC483334CD59}" dt="2020-05-08T18:45:05.471" v="15" actId="1076"/>
        <pc:sldMkLst>
          <pc:docMk/>
          <pc:sldMk cId="2770828123" sldId="306"/>
        </pc:sldMkLst>
        <pc:spChg chg="add mod">
          <ac:chgData name="Gabriele Ostuni" userId="b6a0a9bd2ef8212d" providerId="LiveId" clId="{F4136331-EA2C-45FB-9530-EC483334CD59}" dt="2020-05-08T18:44:49.326" v="2" actId="1076"/>
          <ac:spMkLst>
            <pc:docMk/>
            <pc:sldMk cId="2770828123" sldId="306"/>
            <ac:spMk id="15" creationId="{7C5B1B14-881C-410F-A4E6-BED9FF87261F}"/>
          </ac:spMkLst>
        </pc:spChg>
        <pc:spChg chg="add mod">
          <ac:chgData name="Gabriele Ostuni" userId="b6a0a9bd2ef8212d" providerId="LiveId" clId="{F4136331-EA2C-45FB-9530-EC483334CD59}" dt="2020-05-08T18:45:05.471" v="15" actId="1076"/>
          <ac:spMkLst>
            <pc:docMk/>
            <pc:sldMk cId="2770828123" sldId="306"/>
            <ac:spMk id="16" creationId="{24758431-FF34-4E25-8F99-5E84670A9060}"/>
          </ac:spMkLst>
        </pc:spChg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6027BA67-1A79-417D-A8BC-2D2B058407C6}"/>
    <pc:docChg chg="custSel modSld">
      <pc:chgData name="Gabriele Ostuni" userId="b6a0a9bd2ef8212d" providerId="LiveId" clId="{6027BA67-1A79-417D-A8BC-2D2B058407C6}" dt="2020-06-04T19:34:59.343" v="22" actId="20577"/>
      <pc:docMkLst>
        <pc:docMk/>
      </pc:docMkLst>
      <pc:sldChg chg="addSp delSp modSp mod modNotesTx">
        <pc:chgData name="Gabriele Ostuni" userId="b6a0a9bd2ef8212d" providerId="LiveId" clId="{6027BA67-1A79-417D-A8BC-2D2B058407C6}" dt="2020-06-04T19:34:59.343" v="22" actId="20577"/>
        <pc:sldMkLst>
          <pc:docMk/>
          <pc:sldMk cId="1058055028" sldId="257"/>
        </pc:sldMkLst>
        <pc:picChg chg="del">
          <ac:chgData name="Gabriele Ostuni" userId="b6a0a9bd2ef8212d" providerId="LiveId" clId="{6027BA67-1A79-417D-A8BC-2D2B058407C6}" dt="2020-06-04T19:22:25.350" v="0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6027BA67-1A79-417D-A8BC-2D2B058407C6}" dt="2020-06-04T19:22:25.555" v="1"/>
          <ac:picMkLst>
            <pc:docMk/>
            <pc:sldMk cId="1058055028" sldId="257"/>
            <ac:picMk id="9" creationId="{FCC1D859-5430-4695-A1FF-FA94C29FDA5B}"/>
          </ac:picMkLst>
        </pc:picChg>
      </pc:sldChg>
      <pc:sldChg chg="addSp delSp modSp mod">
        <pc:chgData name="Gabriele Ostuni" userId="b6a0a9bd2ef8212d" providerId="LiveId" clId="{6027BA67-1A79-417D-A8BC-2D2B058407C6}" dt="2020-06-04T19:22:36.435" v="3"/>
        <pc:sldMkLst>
          <pc:docMk/>
          <pc:sldMk cId="1307730828" sldId="298"/>
        </pc:sldMkLst>
        <pc:picChg chg="del">
          <ac:chgData name="Gabriele Ostuni" userId="b6a0a9bd2ef8212d" providerId="LiveId" clId="{6027BA67-1A79-417D-A8BC-2D2B058407C6}" dt="2020-06-04T19:22:29.655" v="2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6027BA67-1A79-417D-A8BC-2D2B058407C6}" dt="2020-06-04T19:22:36.435" v="3"/>
          <ac:picMkLst>
            <pc:docMk/>
            <pc:sldMk cId="1307730828" sldId="298"/>
            <ac:picMk id="6" creationId="{1F627052-01F0-4D66-B26F-4CAFD7DBBC5B}"/>
          </ac:picMkLst>
        </pc:picChg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6T16:15:59.352" v="205" actId="1076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6T15:12:15.791" v="167" actId="1076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https://www.leafytechnologies.it/prodotti/analizzatore-di-ossigeno-disciolto/</a:t>
            </a:r>
          </a:p>
          <a:p>
            <a:endParaRPr lang="it-IT" noProof="0" dirty="0"/>
          </a:p>
          <a:p>
            <a:r>
              <a:rPr lang="it-IT" noProof="0"/>
              <a:t>Codice documento: PREPI009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5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15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3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4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2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45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60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29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9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6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46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2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90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4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en-US" dirty="0"/>
              <a:t>L'elemento sensibile (luminoforo) viene attivato, o eccitato, quando illuminato con una luce blu.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/>
          </a:p>
          <a:p>
            <a:pPr eaLnBrk="1" hangingPunct="1">
              <a:spcBef>
                <a:spcPct val="0"/>
              </a:spcBef>
            </a:pPr>
            <a:r>
              <a:rPr lang="it-IT" altLang="en-US" dirty="0"/>
              <a:t>Quando attivato, il sensore emette luce rossa con un'intensità inversamente proporzionale alla quantità di ossigeno presente nell'acqua.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/>
          </a:p>
          <a:p>
            <a:pPr eaLnBrk="1" hangingPunct="1">
              <a:spcBef>
                <a:spcPct val="0"/>
              </a:spcBef>
            </a:pPr>
            <a:r>
              <a:rPr lang="it-IT" altLang="en-US" dirty="0"/>
              <a:t>C'è anche un ritardo tra l'emissione di picco di luce blu e la risposta di picco di luce rossa fluorescente. La durata del ritardo è inversamente proporzionale alla quantità di ossigeno presente.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/>
          </a:p>
          <a:p>
            <a:pPr eaLnBrk="1" hangingPunct="1">
              <a:spcBef>
                <a:spcPct val="0"/>
              </a:spcBef>
            </a:pPr>
            <a:r>
              <a:rPr lang="it-IT" altLang="en-US" dirty="0"/>
              <a:t>Questo ritardo può essere espresso come uno sfasamento tra i modelli d'onda della luce blu incidente e la luce rossa fluorescente.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8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08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3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5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5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1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414792" y="1676400"/>
            <a:ext cx="333533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Analizzatore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ossigeno 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disciolto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643265" y="4848274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Dissolved oxygen refers to the level of free, non-compound oxygen present in water or other liquids. It is an important parameter in assessing water quality because of its influence on the organisms living within a body of water.</a:t>
            </a:r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89F13-93D0-43A5-8942-F85DA3C3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9910">
            <a:off x="5566984" y="1638709"/>
            <a:ext cx="4038760" cy="26388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8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FCC1D859-5430-4695-A1FF-FA94C29FD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Certificazioni e brevetti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500271"/>
            <a:ext cx="4812047" cy="600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+mj-lt"/>
                <a:ea typeface="Verdana" panose="020B0604030504040204" pitchFamily="34" charset="0"/>
              </a:rPr>
              <a:t>Sistema approvato dall’agenzia dell’ambiente americana EPA</a:t>
            </a:r>
          </a:p>
          <a:p>
            <a:pPr>
              <a:lnSpc>
                <a:spcPct val="150000"/>
              </a:lnSpc>
            </a:pPr>
            <a:endParaRPr lang="it-IT" sz="28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latin typeface="+mj-lt"/>
                <a:ea typeface="Verdana" panose="020B0604030504040204" pitchFamily="34" charset="0"/>
              </a:rPr>
              <a:t>Gestione del segnale brevettata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+mj-lt"/>
                <a:ea typeface="Verdana" panose="020B0604030504040204" pitchFamily="34" charset="0"/>
              </a:rPr>
              <a:t>permette una risposta rapida ed ha bassi requisiti energetici</a:t>
            </a:r>
          </a:p>
          <a:p>
            <a:pPr>
              <a:lnSpc>
                <a:spcPct val="150000"/>
              </a:lnSpc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4" descr="EPA_approved">
            <a:extLst>
              <a:ext uri="{FF2B5EF4-FFF2-40B4-BE49-F238E27FC236}">
                <a16:creationId xmlns:a16="http://schemas.microsoft.com/office/drawing/2014/main" id="{E71B233E-36D8-4D27-AF34-88552534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211">
            <a:off x="6367623" y="1238004"/>
            <a:ext cx="2449631" cy="24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PAletter">
            <a:extLst>
              <a:ext uri="{FF2B5EF4-FFF2-40B4-BE49-F238E27FC236}">
                <a16:creationId xmlns:a16="http://schemas.microsoft.com/office/drawing/2014/main" id="{152D3266-728B-4CC4-8790-B31D689E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93" y="4276216"/>
            <a:ext cx="38115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Interferenze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500271"/>
            <a:ext cx="8622047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Effetti matrice sul sensore OxySense RDO®</a:t>
            </a:r>
            <a:br>
              <a:rPr lang="it-IT" dirty="0">
                <a:latin typeface="+mj-lt"/>
                <a:ea typeface="Verdana" panose="020B0604030504040204" pitchFamily="34" charset="0"/>
              </a:rPr>
            </a:br>
            <a:r>
              <a:rPr lang="it-IT" dirty="0">
                <a:latin typeface="+mj-lt"/>
                <a:ea typeface="Verdana" panose="020B0604030504040204" pitchFamily="34" charset="0"/>
              </a:rPr>
              <a:t>Le interferenze (sensibilità incrociata) sono state trovate per: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Alcol &lt; 5%</a:t>
            </a:r>
            <a:br>
              <a:rPr lang="it-IT" dirty="0">
                <a:latin typeface="+mj-lt"/>
                <a:ea typeface="Verdana" panose="020B0604030504040204" pitchFamily="34" charset="0"/>
              </a:rPr>
            </a:br>
            <a:r>
              <a:rPr lang="it-IT" dirty="0">
                <a:latin typeface="+mj-lt"/>
                <a:ea typeface="Verdana" panose="020B0604030504040204" pitchFamily="34" charset="0"/>
              </a:rPr>
              <a:t>Perossido di idrogeno (H</a:t>
            </a:r>
            <a:r>
              <a:rPr lang="it-IT" baseline="-25000" dirty="0">
                <a:latin typeface="+mj-lt"/>
                <a:ea typeface="Verdana" panose="020B0604030504040204" pitchFamily="34" charset="0"/>
              </a:rPr>
              <a:t>2</a:t>
            </a:r>
            <a:r>
              <a:rPr lang="it-IT" dirty="0">
                <a:latin typeface="+mj-lt"/>
                <a:ea typeface="Verdana" panose="020B0604030504040204" pitchFamily="34" charset="0"/>
              </a:rPr>
              <a:t>O</a:t>
            </a:r>
            <a:r>
              <a:rPr lang="it-IT" baseline="-25000" dirty="0">
                <a:ea typeface="Verdana" panose="020B0604030504040204" pitchFamily="34" charset="0"/>
              </a:rPr>
              <a:t>2</a:t>
            </a:r>
            <a:r>
              <a:rPr lang="it-IT" dirty="0">
                <a:latin typeface="+mj-lt"/>
                <a:ea typeface="Verdana" panose="020B0604030504040204" pitchFamily="34" charset="0"/>
              </a:rPr>
              <a:t>) &lt; 3%</a:t>
            </a:r>
            <a:br>
              <a:rPr lang="it-IT" dirty="0">
                <a:latin typeface="+mj-lt"/>
                <a:ea typeface="Verdana" panose="020B0604030504040204" pitchFamily="34" charset="0"/>
              </a:rPr>
            </a:br>
            <a:r>
              <a:rPr lang="it-IT" dirty="0">
                <a:latin typeface="+mj-lt"/>
                <a:ea typeface="Verdana" panose="020B0604030504040204" pitchFamily="34" charset="0"/>
              </a:rPr>
              <a:t>Ipoclorito di sodio (</a:t>
            </a:r>
            <a:r>
              <a:rPr lang="it-IT" dirty="0" err="1">
                <a:latin typeface="+mj-lt"/>
                <a:ea typeface="Verdana" panose="020B0604030504040204" pitchFamily="34" charset="0"/>
              </a:rPr>
              <a:t>NaClO</a:t>
            </a:r>
            <a:r>
              <a:rPr lang="it-IT" dirty="0">
                <a:latin typeface="+mj-lt"/>
                <a:ea typeface="Verdana" panose="020B0604030504040204" pitchFamily="34" charset="0"/>
              </a:rPr>
              <a:t>; candeggina commerciale) &lt; 3%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Anidride solforosa gassosa (SO</a:t>
            </a:r>
            <a:r>
              <a:rPr lang="it-IT" baseline="-25000" dirty="0">
                <a:ea typeface="Verdana" panose="020B0604030504040204" pitchFamily="34" charset="0"/>
              </a:rPr>
              <a:t>2</a:t>
            </a:r>
            <a:r>
              <a:rPr lang="it-IT" dirty="0">
                <a:latin typeface="+mj-lt"/>
                <a:ea typeface="Verdana" panose="020B0604030504040204" pitchFamily="34" charset="0"/>
              </a:rPr>
              <a:t>) e cloro gassoso (Cl</a:t>
            </a:r>
            <a:r>
              <a:rPr lang="it-IT" baseline="-25000" dirty="0">
                <a:ea typeface="Verdana" panose="020B0604030504040204" pitchFamily="34" charset="0"/>
              </a:rPr>
              <a:t>2</a:t>
            </a:r>
            <a:r>
              <a:rPr lang="it-IT" dirty="0">
                <a:latin typeface="+mj-lt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F7A20-6CB1-4136-9BB5-722676324C7B}"/>
              </a:ext>
            </a:extLst>
          </p:cNvPr>
          <p:cNvSpPr/>
          <p:nvPr/>
        </p:nvSpPr>
        <p:spPr>
          <a:xfrm>
            <a:off x="293353" y="4619065"/>
            <a:ext cx="8622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sensore RDO® non deve essere utilizzato in solventi organici, come acetone, cloroformio o cloruro di metilene, che possono gonfiare la matrice di alluminio e distruggerla.</a:t>
            </a:r>
          </a:p>
          <a:p>
            <a:pPr algn="just"/>
            <a:r>
              <a:rPr lang="it-IT" dirty="0"/>
              <a:t>Non esiste sensibilità crociata per anidride carbonica (CO</a:t>
            </a:r>
            <a:r>
              <a:rPr lang="it-IT" baseline="-25000" dirty="0">
                <a:ea typeface="Verdana" panose="020B0604030504040204" pitchFamily="34" charset="0"/>
              </a:rPr>
              <a:t>2</a:t>
            </a:r>
            <a:r>
              <a:rPr lang="it-IT" dirty="0"/>
              <a:t>), ammoniaca (NH</a:t>
            </a:r>
            <a:r>
              <a:rPr lang="it-IT" baseline="-25000" dirty="0">
                <a:ea typeface="Verdana" panose="020B0604030504040204" pitchFamily="34" charset="0"/>
              </a:rPr>
              <a:t>3</a:t>
            </a:r>
            <a:r>
              <a:rPr lang="it-IT" dirty="0"/>
              <a:t>), pH, qualsiasi specie ionica come solfuro (S2ˉ), solfato (SO4²ˉ), cloruro (C2ˉ) o idrogeno solforato (HSˉ).</a:t>
            </a:r>
          </a:p>
        </p:txBody>
      </p:sp>
    </p:spTree>
    <p:extLst>
      <p:ext uri="{BB962C8B-B14F-4D97-AF65-F5344CB8AC3E}">
        <p14:creationId xmlns:p14="http://schemas.microsoft.com/office/powerpoint/2010/main" val="358034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Confronto cappucci sensore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500271"/>
            <a:ext cx="6336047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OxySense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Verdana" panose="020B0604030504040204" pitchFamily="34" charset="0"/>
              </a:rPr>
              <a:t>24-48 mesi di utilizzo dalla data della prima lettura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Verdana" panose="020B0604030504040204" pitchFamily="34" charset="0"/>
              </a:rPr>
              <a:t>24 mesi di garanzia dalla data di produzione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Verdana" panose="020B0604030504040204" pitchFamily="34" charset="0"/>
              </a:rPr>
              <a:t>Deve essere installato entro la data indicata sulla confezione per un utilizzo di almeno 24 mesi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Sonda LD DO processo Hach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Verdana" panose="020B0604030504040204" pitchFamily="34" charset="0"/>
              </a:rPr>
              <a:t>12 mesi di utilizzo (consigliato)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Verdana" panose="020B0604030504040204" pitchFamily="34" charset="0"/>
              </a:rPr>
              <a:t>Non è chiaro se il sensore si spegne dopo 12 mesi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DB66B-39EB-4158-9E7E-B1E0A6B54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70" y="1478935"/>
            <a:ext cx="11715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C8FE0-C937-45A1-AE0C-6DDD7A2D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36441"/>
            <a:ext cx="2349512" cy="2368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3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Confronto OxySense VS Hach</a:t>
            </a: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A0AC9801-17AA-4D76-AC55-FB2EFF6FC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10375"/>
              </p:ext>
            </p:extLst>
          </p:nvPr>
        </p:nvGraphicFramePr>
        <p:xfrm>
          <a:off x="157019" y="1066800"/>
          <a:ext cx="8991599" cy="5113233"/>
        </p:xfrm>
        <a:graphic>
          <a:graphicData uri="http://schemas.openxmlformats.org/drawingml/2006/table">
            <a:tbl>
              <a:tblPr/>
              <a:tblGrid>
                <a:gridCol w="327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494">
                <a:tc row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Caratteristiche sensore ottico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OxySense </a:t>
                      </a: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RDO</a:t>
                      </a:r>
                      <a:r>
                        <a:rPr lang="it-IT" sz="1150" b="1" u="sng" baseline="68000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kumimoji="0" lang="it-IT" altLang="en-US" sz="1150" b="1" i="0" u="sng" strike="noStrike" cap="none" normalizeH="0" baseline="0" noProof="0">
                        <a:ln>
                          <a:noFill/>
                        </a:ln>
                        <a:solidFill>
                          <a:srgbClr val="255FAA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DejaVu Sans" panose="020B0603030804020204" pitchFamily="34" charset="0"/>
                      </a:endParaRP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Hach/Lange LDO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Vantaggi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RDO</a:t>
                      </a:r>
                      <a:r>
                        <a:rPr lang="it-IT" sz="1150" b="1" u="sng" baseline="68000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kumimoji="0" lang="it-IT" altLang="en-US" sz="1150" b="1" i="0" u="sng" strike="noStrike" cap="none" normalizeH="0" baseline="0" noProof="0">
                        <a:ln>
                          <a:noFill/>
                        </a:ln>
                        <a:solidFill>
                          <a:srgbClr val="255FAA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LDO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4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Costo strumentazione per unico sensore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Simile 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Simile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Costo strumentazione per doppio sensore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15% più economico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15% più costoso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3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Autoverifica in vasca di aerazione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en-US" sz="115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DejaVu Sans" panose="020B0603030804020204" pitchFamily="34" charset="0"/>
                      </a:endParaRPr>
                    </a:p>
                  </a:txBody>
                  <a:tcPr marL="90000" marR="90000" marT="203853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Accuratezza per intervalli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0.1 mg/L da 0 a 8 mg/L,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0.2 mg/L da 8 a 20 mg/L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0.1 mg/L da 0 a 1 mg/L, 0.2 mg/L da 1 a 20 mg/L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30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Materiale non corrosive per elev. salinità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 (ABS)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No, alcuni in acciaio inox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253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Calibrazione a punto unico o doppio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Riconoscimento automatico capp. sensore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No, serve codice a 10 cifre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265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Sensore resistente a fotoscolorimento 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No, esposizione a UV dannosa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676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Il sensore è resistente all’abrasione (test con sabbiatura ad intervalli di 1 sec)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No, materiale rivestimento via in 2 se</a:t>
                      </a:r>
                    </a:p>
                  </a:txBody>
                  <a:tcPr marL="90000" marR="90000" marT="27363" marB="2736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294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Tempo di risposta a cambi di temp. e DO (saturazione 100%, funzione a gradino: media da 5 °C a 45 °C e da 45 °C a 5 °C)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T90 = 2 min 11 sec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T90 = 12 min 24 sec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Garanzia sensore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3 anni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3 anni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=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=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Garanzia di conservazione capp. sensore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2 anni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Nessuna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494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Garanzia capp. sensore in uso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1 anno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Nessuna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8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4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Confronto OxySense VS E+H</a:t>
            </a: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8AF208CB-6936-453C-9D16-007E0C9A1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7137"/>
              </p:ext>
            </p:extLst>
          </p:nvPr>
        </p:nvGraphicFramePr>
        <p:xfrm>
          <a:off x="228600" y="990600"/>
          <a:ext cx="8839200" cy="5101510"/>
        </p:xfrm>
        <a:graphic>
          <a:graphicData uri="http://schemas.openxmlformats.org/drawingml/2006/table">
            <a:tbl>
              <a:tblPr/>
              <a:tblGrid>
                <a:gridCol w="346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172">
                <a:tc row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Optical DO Sensor Characteristics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OxySense </a:t>
                      </a: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RDO</a:t>
                      </a:r>
                      <a:r>
                        <a:rPr lang="it-IT" sz="1150" b="1" u="sng" baseline="68000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kumimoji="0" lang="it-IT" altLang="en-US" sz="1150" b="1" i="0" u="sng" strike="noStrike" cap="none" normalizeH="0" baseline="0" noProof="0">
                        <a:ln>
                          <a:noFill/>
                        </a:ln>
                        <a:solidFill>
                          <a:srgbClr val="255FAA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DejaVu Sans" panose="020B0603030804020204" pitchFamily="34" charset="0"/>
                      </a:endParaRP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E + H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Vantaggi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RDO</a:t>
                      </a:r>
                      <a:r>
                        <a:rPr lang="it-IT" sz="1150" b="1" u="sng" baseline="68000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it-IT" altLang="en-US" sz="1150" b="1" u="sng" noProof="0">
                          <a:solidFill>
                            <a:srgbClr val="255F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kumimoji="0" lang="it-IT" altLang="en-US" sz="1150" b="1" i="0" u="sng" strike="noStrike" cap="none" normalizeH="0" baseline="0" noProof="0">
                        <a:ln>
                          <a:noFill/>
                        </a:ln>
                        <a:solidFill>
                          <a:srgbClr val="255FAA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1" i="0" u="sng" strike="noStrike" cap="none" normalizeH="0" baseline="0" noProof="0">
                          <a:ln>
                            <a:noFill/>
                          </a:ln>
                          <a:solidFill>
                            <a:srgbClr val="255FAA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E+H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72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Costo strumentazione per unico sensore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Competitvo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72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Costo strumentazione per doppio sensore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Competitvo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?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41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Autoverifica in vasca di aerazione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en-US" sz="1150" b="0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DejaVu Sans" panose="020B0603030804020204" pitchFamily="34" charset="0"/>
                      </a:endParaRPr>
                    </a:p>
                  </a:txBody>
                  <a:tcPr marL="90000" marR="90000" marT="203845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38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Accuratezza per intervalli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0.1 mg/L da 0 a 8 mg/L,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0.2 mg/L da 8 a 20 mg/L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± 2% intervallo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3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Materiale non corrosive per elev. salinità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 (ABS)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Acciaio Inox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172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Calibrazione a punto unico o doppio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3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Riconoscimento automatico capp. sensore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3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Sensore resistente a fotoscolorimento 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53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Il sensore è resistente all’abrasione (test con sabbiatura ad intervalli di 1 sec)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Si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Non testato</a:t>
                      </a:r>
                    </a:p>
                  </a:txBody>
                  <a:tcPr marL="90000" marR="90000" marT="27362" marB="273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it-IT" altLang="en-US" sz="115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 Unicode MS" panose="020B0604020202020204" pitchFamily="34" charset="-128"/>
                      </a:endParaRP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304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Tempo di risposta a cambi di temp. e DO (saturazione 100%, funzione a gradino: media da 5 °C a 45 °C e da 45 °C a 5 °C)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T90 = 2 min 11 sec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Sconosciuto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172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Garanzia sensore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3 anno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Non dichiarato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it-IT" altLang="en-US" sz="115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DejaVu Sans" panose="020B0603030804020204" pitchFamily="34" charset="0"/>
                      </a:endParaRP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it-IT" altLang="en-US" sz="115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DejaVu Sans" panose="020B0603030804020204" pitchFamily="34" charset="0"/>
                      </a:endParaRP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172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Garanzia di conservazione capp. sensore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2 anno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Non dichiarato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 Unicode MS" panose="020B0604020202020204" pitchFamily="34" charset="-128"/>
                        </a:rPr>
                        <a:t>✓</a:t>
                      </a:r>
                    </a:p>
                  </a:txBody>
                  <a:tcPr marL="90000" marR="90000" marT="53606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 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172"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Garanzia capp. sensore in uso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1 anno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1 year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=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4963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34963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en-US" sz="11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DejaVu Sans" panose="020B0603030804020204" pitchFamily="34" charset="0"/>
                        </a:rPr>
                        <a:t>=</a:t>
                      </a:r>
                    </a:p>
                  </a:txBody>
                  <a:tcPr marL="90000" marR="90000" marT="46803" marB="468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66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Confronto tra sensori ottici</a:t>
            </a:r>
          </a:p>
        </p:txBody>
      </p:sp>
      <p:pic>
        <p:nvPicPr>
          <p:cNvPr id="5" name="Picture 4" descr="Picture1">
            <a:extLst>
              <a:ext uri="{FF2B5EF4-FFF2-40B4-BE49-F238E27FC236}">
                <a16:creationId xmlns:a16="http://schemas.microsoft.com/office/drawing/2014/main" id="{05369867-6CE8-4952-8AAB-F9B3CDB3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267075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B4E1D97-2A10-40ED-A7ED-95E1BB56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267075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71E48-0A09-4349-9C81-426EA53D740D}"/>
              </a:ext>
            </a:extLst>
          </p:cNvPr>
          <p:cNvSpPr/>
          <p:nvPr/>
        </p:nvSpPr>
        <p:spPr>
          <a:xfrm>
            <a:off x="489527" y="1295400"/>
            <a:ext cx="3333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Resistenza all’abrasione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Resistenza al </a:t>
            </a:r>
            <a:r>
              <a:rPr lang="it-IT" dirty="0" err="1">
                <a:ea typeface="Verdana" panose="020B0604030504040204" pitchFamily="34" charset="0"/>
              </a:rPr>
              <a:t>fotoscolorimento</a:t>
            </a:r>
            <a:endParaRPr lang="it-IT" dirty="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Tempi di risposta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Accuratezza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0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Resistenza all’abrasione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2E5DD1C-523D-4DF1-B730-CE14DE68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105"/>
            <a:ext cx="7772400" cy="53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Fotodegradazione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28600" y="1066800"/>
            <a:ext cx="88392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Sensore Hach inizia ad avere problemi dopo 40 ore di esposizione a luce UV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Il sensore OxySense opera secondo specifiche durante 2 anni di esposizione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52ACEB0-EBD8-469E-AED5-F1A958F6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87" y="2643342"/>
            <a:ext cx="5904900" cy="351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40hr_7-14">
            <a:extLst>
              <a:ext uri="{FF2B5EF4-FFF2-40B4-BE49-F238E27FC236}">
                <a16:creationId xmlns:a16="http://schemas.microsoft.com/office/drawing/2014/main" id="{F2679076-BE0C-4324-B37C-454A7506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" y="2648905"/>
            <a:ext cx="1919268" cy="34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it-IT" dirty="0"/>
              <a:t>Risposta alla variazione temperatura</a:t>
            </a:r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A83FEA11-B3F4-4546-8E0D-D44836AB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9" y="990600"/>
            <a:ext cx="52762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954">
            <a:extLst>
              <a:ext uri="{FF2B5EF4-FFF2-40B4-BE49-F238E27FC236}">
                <a16:creationId xmlns:a16="http://schemas.microsoft.com/office/drawing/2014/main" id="{21D328AE-AC30-4064-9538-C0C22B80A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641576"/>
              </p:ext>
            </p:extLst>
          </p:nvPr>
        </p:nvGraphicFramePr>
        <p:xfrm>
          <a:off x="388938" y="4818063"/>
          <a:ext cx="8534400" cy="1279536"/>
        </p:xfrm>
        <a:graphic>
          <a:graphicData uri="http://schemas.openxmlformats.org/drawingml/2006/table">
            <a:tbl>
              <a:tblPr/>
              <a:tblGrid>
                <a:gridCol w="302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Tempi di risposta medi a cambi temperatura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T90 Up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T90 Down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T95 Up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T95 Down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OxySense </a:t>
                      </a:r>
                      <a:r>
                        <a:rPr lang="it-IT" altLang="en-US" sz="12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 Unicode MS" pitchFamily="34" charset="-128"/>
                        </a:rPr>
                        <a:t>RDO</a:t>
                      </a:r>
                      <a:r>
                        <a:rPr lang="it-IT" sz="1000" baseline="680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it-IT" altLang="en-US" sz="12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 Unicode MS" pitchFamily="34" charset="-128"/>
                        </a:rPr>
                        <a:t> 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kumimoji="0" lang="it-IT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</a:t>
                      </a: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18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min 14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min 48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min 17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Endress+Hauser Oxymax</a:t>
                      </a: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kumimoji="0" lang="it-IT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</a:t>
                      </a: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56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min 8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min 3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min 8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Hach LDO Process DO Probe</a:t>
                      </a: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min 54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min 25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min 7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</a:t>
                      </a:r>
                      <a:r>
                        <a:rPr kumimoji="0" lang="it-IT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</a:t>
                      </a: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37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FE37D87-94AA-4F0F-B9B4-5F6FBA2BB91C}"/>
              </a:ext>
            </a:extLst>
          </p:cNvPr>
          <p:cNvSpPr txBox="1"/>
          <p:nvPr/>
        </p:nvSpPr>
        <p:spPr>
          <a:xfrm>
            <a:off x="5279593" y="1427163"/>
            <a:ext cx="363580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OxySense reagisce meglio a cambi di temperature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E+H impiega il doppio del tempo per rispondere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Hach impiega 5 volte di più</a:t>
            </a:r>
          </a:p>
        </p:txBody>
      </p:sp>
    </p:spTree>
    <p:extLst>
      <p:ext uri="{BB962C8B-B14F-4D97-AF65-F5344CB8AC3E}">
        <p14:creationId xmlns:p14="http://schemas.microsoft.com/office/powerpoint/2010/main" val="14433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Risposta a variazione ossigeno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F1B66F9-5811-448B-AAF9-C002A1F1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8244"/>
            <a:ext cx="514461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6">
            <a:extLst>
              <a:ext uri="{FF2B5EF4-FFF2-40B4-BE49-F238E27FC236}">
                <a16:creationId xmlns:a16="http://schemas.microsoft.com/office/drawing/2014/main" id="{09E13210-AC94-4117-8D5F-60B8199D0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819818"/>
              </p:ext>
            </p:extLst>
          </p:nvPr>
        </p:nvGraphicFramePr>
        <p:xfrm>
          <a:off x="461963" y="4830763"/>
          <a:ext cx="8305800" cy="1279536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Tempi di risposta medi a cambi di ossigeno disciolto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T90 Up (100%)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T90 Down (0%)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T95 Up (100%)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T95 Down (0%)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OxySense </a:t>
                      </a:r>
                      <a:r>
                        <a:rPr lang="it-IT" altLang="en-US" sz="12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 Unicode MS" pitchFamily="34" charset="-128"/>
                        </a:rPr>
                        <a:t>RDO</a:t>
                      </a:r>
                      <a:r>
                        <a:rPr lang="it-IT" sz="1000" baseline="680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it-IT" altLang="en-US" sz="12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 Unicode MS" pitchFamily="34" charset="-128"/>
                        </a:rPr>
                        <a:t> </a:t>
                      </a:r>
                      <a:endParaRPr kumimoji="0" lang="it-IT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Endress+Hauser Oxymax</a:t>
                      </a: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min 40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min 15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Hach LDO Process DO Probe</a:t>
                      </a:r>
                    </a:p>
                  </a:txBody>
                  <a:tcPr marT="45642" marB="4564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min 48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min 40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min 1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</a:t>
                      </a:r>
                      <a:r>
                        <a:rPr kumimoji="0" lang="it-IT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</a:t>
                      </a:r>
                      <a:r>
                        <a:rPr kumimoji="0" lang="it-IT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35 sec</a:t>
                      </a:r>
                    </a:p>
                  </a:txBody>
                  <a:tcPr marT="45642" marB="456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7A4559-CB20-49F4-A2F1-0A77FAA88EF0}"/>
              </a:ext>
            </a:extLst>
          </p:cNvPr>
          <p:cNvSpPr txBox="1"/>
          <p:nvPr/>
        </p:nvSpPr>
        <p:spPr>
          <a:xfrm>
            <a:off x="5157788" y="1409700"/>
            <a:ext cx="377666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OxySense risponde velocemente ai cambi di O</a:t>
            </a:r>
            <a:r>
              <a:rPr lang="it-IT" sz="2000" baseline="-25000" dirty="0">
                <a:latin typeface="+mj-lt"/>
                <a:ea typeface="Verdana" panose="020B0604030504040204" pitchFamily="34" charset="0"/>
              </a:rPr>
              <a:t>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E+H velocemente a cambi dall’alto al basso ma non il contrario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Hach è più lento di entrambi</a:t>
            </a:r>
          </a:p>
        </p:txBody>
      </p:sp>
    </p:spTree>
    <p:extLst>
      <p:ext uri="{BB962C8B-B14F-4D97-AF65-F5344CB8AC3E}">
        <p14:creationId xmlns:p14="http://schemas.microsoft.com/office/powerpoint/2010/main" val="32064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OxySense?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OxySense è il </a:t>
            </a:r>
            <a:r>
              <a:rPr lang="it-IT" sz="2200" noProof="1"/>
              <a:t>sensore</a:t>
            </a:r>
            <a:r>
              <a:rPr lang="it-IT" sz="2200" dirty="0"/>
              <a:t> di ossigeno disciolto che, abbinato ad uno degli analizzatori, permette la misura in continuo ed in linea del DO nei sistemi di trattamento delle acque.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/>
              <a:t>Analizzatore avanzato</a:t>
            </a:r>
            <a:endParaRPr lang="it-IT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105400" y="454406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/>
              <a:t>Sensore di ossigeno disciolto con</a:t>
            </a:r>
          </a:p>
          <a:p>
            <a:pPr algn="ctr"/>
            <a:r>
              <a:rPr lang="it-IT" i="1"/>
              <a:t>cappuccio</a:t>
            </a:r>
            <a:endParaRPr lang="it-IT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A255D-BDB7-4D93-8ADE-71ED58731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6629" y="2118205"/>
            <a:ext cx="2809171" cy="21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Accuratezza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457200" y="5587711"/>
            <a:ext cx="8610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OxySense risponde come da specifiche in varie condizioni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5F0841-9C9B-4DA4-A9D2-BD2BDAA3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5914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Accuratezza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6294F-C5FB-4BE3-AF08-420DFEFF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4281"/>
            <a:ext cx="79629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7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Accuratezza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A818AD-A6D9-473D-8763-409F18F4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461124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Vantaggi principali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500271"/>
            <a:ext cx="8458200" cy="490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+mj-lt"/>
                <a:ea typeface="Verdana" panose="020B0604030504040204" pitchFamily="34" charset="0"/>
              </a:rPr>
              <a:t>Sensore robusto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  <a:ea typeface="Verdana" panose="020B0604030504040204" pitchFamily="34" charset="0"/>
              </a:rPr>
              <a:t>Costruzione inerte in ABS - non si corrode in campioni ad alta salinità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  <a:ea typeface="Verdana" panose="020B0604030504040204" pitchFamily="34" charset="0"/>
              </a:rPr>
              <a:t>Insensibile alle interferenze comuni (H</a:t>
            </a:r>
            <a:r>
              <a:rPr lang="it-IT" sz="1600" baseline="-25000" dirty="0">
                <a:latin typeface="+mj-lt"/>
                <a:ea typeface="Verdana" panose="020B0604030504040204" pitchFamily="34" charset="0"/>
              </a:rPr>
              <a:t>2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S, pH, Cl</a:t>
            </a:r>
            <a:r>
              <a:rPr lang="it-IT" sz="1600" baseline="-25000" dirty="0">
                <a:ea typeface="Verdana" panose="020B0604030504040204" pitchFamily="34" charset="0"/>
              </a:rPr>
              <a:t>2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, Cl, NH</a:t>
            </a:r>
            <a:r>
              <a:rPr lang="it-IT" sz="1600" baseline="-25000" dirty="0">
                <a:ea typeface="Verdana" panose="020B0604030504040204" pitchFamily="34" charset="0"/>
              </a:rPr>
              <a:t>4</a:t>
            </a:r>
            <a:r>
              <a:rPr lang="it-IT" sz="1600" dirty="0">
                <a:latin typeface="+mj-lt"/>
                <a:ea typeface="Verdana" panose="020B0604030504040204" pitchFamily="34" charset="0"/>
              </a:rPr>
              <a:t> e molti altri)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="1" dirty="0">
                <a:latin typeface="+mj-lt"/>
                <a:ea typeface="Verdana" panose="020B0604030504040204" pitchFamily="34" charset="0"/>
              </a:rPr>
              <a:t>Semplice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  <a:ea typeface="Verdana" panose="020B0604030504040204" pitchFamily="34" charset="0"/>
              </a:rPr>
              <a:t>L'esclusivo cappuccio "Smart" semplifica la gestione dei sensori: si evita l'inserimento manuale dei coefficienti di calibrazione e basta sostituire il cappuccio ogni anno.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  <a:ea typeface="Verdana" panose="020B0604030504040204" pitchFamily="34" charset="0"/>
              </a:rPr>
              <a:t>Presenta il minor consumo energetico di qualsiasi sensore ottico sul mercato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="1" dirty="0">
                <a:latin typeface="+mj-lt"/>
                <a:ea typeface="Verdana" panose="020B0604030504040204" pitchFamily="34" charset="0"/>
              </a:rPr>
              <a:t>Esatto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ea typeface="Verdana" panose="020B0604030504040204" pitchFamily="34" charset="0"/>
              </a:rPr>
              <a:t>Esattezza di 0.1 mg/L da 0 a 8 mg/L e di 0.2 mg/L da 8 a 20 mg/L con misurazione fino a 50 mg/L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ea typeface="Verdana" panose="020B0604030504040204" pitchFamily="34" charset="0"/>
              </a:rPr>
              <a:t>Tempi di risposta rapidi ai cambiamenti di temperatura ed alle concentrazione di ossigeno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ea typeface="Verdana" panose="020B0604030504040204" pitchFamily="34" charset="0"/>
              </a:rPr>
              <a:t>Riproducibilità  migliore di &lt; 0.05 mg/L</a:t>
            </a:r>
          </a:p>
        </p:txBody>
      </p:sp>
    </p:spTree>
    <p:extLst>
      <p:ext uri="{BB962C8B-B14F-4D97-AF65-F5344CB8AC3E}">
        <p14:creationId xmlns:p14="http://schemas.microsoft.com/office/powerpoint/2010/main" val="86488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Pulizia e verifica automatiche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304800" y="1371600"/>
            <a:ext cx="526924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Pulizia automatica con acqua o aria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Gestita autonomamente dall’analizzatore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Verifica automatica del sensore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Una calibrazione/manutenzione all’anno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E21781-9FDC-451D-940F-A0972DDE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26122"/>
            <a:ext cx="3286132" cy="26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6888A1A-0FF3-48BD-9F95-296833C8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940"/>
            <a:ext cx="2236704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F4B8AA-CF8A-4287-80F5-30937FCB9ADF}"/>
              </a:ext>
            </a:extLst>
          </p:cNvPr>
          <p:cNvSpPr txBox="1"/>
          <p:nvPr/>
        </p:nvSpPr>
        <p:spPr>
          <a:xfrm>
            <a:off x="2939423" y="3870030"/>
            <a:ext cx="526924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Compressore AirFlush opzionale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Getti d’aria a frequenza variabile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Ideale per autoverifica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Permette autoverifica e auto-calibrazione in impianti dove altrimenti sarebbe impossibile</a:t>
            </a:r>
          </a:p>
        </p:txBody>
      </p:sp>
    </p:spTree>
    <p:extLst>
      <p:ext uri="{BB962C8B-B14F-4D97-AF65-F5344CB8AC3E}">
        <p14:creationId xmlns:p14="http://schemas.microsoft.com/office/powerpoint/2010/main" val="390030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Applicazioni tipiche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28600" y="2743200"/>
            <a:ext cx="526924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>
                <a:latin typeface="+mj-lt"/>
                <a:ea typeface="Verdana" panose="020B0604030504040204" pitchFamily="34" charset="0"/>
              </a:rPr>
              <a:t>Acque reflue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>
                <a:latin typeface="+mj-lt"/>
                <a:ea typeface="Verdana" panose="020B0604030504040204" pitchFamily="34" charset="0"/>
              </a:rPr>
              <a:t>Itticoltura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>
                <a:latin typeface="+mj-lt"/>
                <a:ea typeface="Verdana" panose="020B0604030504040204" pitchFamily="34" charset="0"/>
              </a:rPr>
              <a:t>Caldaie industriali </a:t>
            </a:r>
            <a:br>
              <a:rPr lang="it-IT" sz="2000">
                <a:latin typeface="+mj-lt"/>
                <a:ea typeface="Verdana" panose="020B0604030504040204" pitchFamily="34" charset="0"/>
              </a:rPr>
            </a:br>
            <a:r>
              <a:rPr lang="it-IT" sz="2000">
                <a:latin typeface="+mj-lt"/>
                <a:ea typeface="Verdana" panose="020B0604030504040204" pitchFamily="34" charset="0"/>
              </a:rPr>
              <a:t>(versione Inox del sensore)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F3B9D-44FF-4331-A7C5-060DEE954E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112463"/>
            <a:ext cx="2271078" cy="170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9F07-E735-4D83-8838-12946E54FE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236" y="2999980"/>
            <a:ext cx="2177164" cy="170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70042-C8B7-4E37-BF66-4B1392D67ED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199" y="4899274"/>
            <a:ext cx="2271079" cy="169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29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D5EFAD-5B54-4A6F-AC78-9EF36EDA70FF}"/>
              </a:ext>
            </a:extLst>
          </p:cNvPr>
          <p:cNvSpPr>
            <a:spLocks noGrp="1"/>
          </p:cNvSpPr>
          <p:nvPr/>
        </p:nvSpPr>
        <p:spPr>
          <a:xfrm>
            <a:off x="495300" y="76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Telegestione con accesso remoto</a:t>
            </a:r>
          </a:p>
        </p:txBody>
      </p:sp>
    </p:spTree>
    <p:extLst>
      <p:ext uri="{BB962C8B-B14F-4D97-AF65-F5344CB8AC3E}">
        <p14:creationId xmlns:p14="http://schemas.microsoft.com/office/powerpoint/2010/main" val="227430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it-IT" dirty="0"/>
              <a:t>Vantaggi rispetto a metodi tradizionali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5E8F7-DA63-4205-9F3C-CE206F12B494}"/>
              </a:ext>
            </a:extLst>
          </p:cNvPr>
          <p:cNvSpPr txBox="1"/>
          <p:nvPr/>
        </p:nvSpPr>
        <p:spPr>
          <a:xfrm>
            <a:off x="622905" y="1600200"/>
            <a:ext cx="7538884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Accurato ed affidabile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Non sono presenti</a:t>
            </a:r>
            <a:r>
              <a:rPr lang="it-IT" sz="2000" dirty="0">
                <a:ea typeface="Verdana" panose="020B0604030504040204" pitchFamily="34" charset="0"/>
              </a:rPr>
              <a:t> </a:t>
            </a:r>
            <a:r>
              <a:rPr lang="it-IT" sz="2000" dirty="0">
                <a:latin typeface="+mj-lt"/>
                <a:ea typeface="Verdana" panose="020B0604030504040204" pitchFamily="34" charset="0"/>
              </a:rPr>
              <a:t>effetti di idratazione del sensore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Non usa </a:t>
            </a:r>
            <a:r>
              <a:rPr lang="it-IT" sz="2000" dirty="0">
                <a:ea typeface="Verdana" panose="020B0604030504040204" pitchFamily="34" charset="0"/>
              </a:rPr>
              <a:t>né</a:t>
            </a:r>
            <a:r>
              <a:rPr lang="it-IT" sz="2000" dirty="0">
                <a:latin typeface="+mj-lt"/>
                <a:ea typeface="Verdana" panose="020B0604030504040204" pitchFamily="34" charset="0"/>
              </a:rPr>
              <a:t> membrane né reagenti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Calibrazione stabile e duratura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  <a:ea typeface="Verdana" panose="020B0604030504040204" pitchFamily="34" charset="0"/>
              </a:rPr>
              <a:t>Risposta veloce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  <a:ea typeface="Verdana" panose="020B0604030504040204" pitchFamily="34" charset="0"/>
              </a:rPr>
              <a:t>Non soffre da interferenze </a:t>
            </a:r>
            <a:r>
              <a:rPr lang="it-IT" sz="2000" dirty="0">
                <a:latin typeface="+mj-lt"/>
                <a:ea typeface="Verdana" panose="020B0604030504040204" pitchFamily="34" charset="0"/>
              </a:rPr>
              <a:t>a differenza dei sensori a membrana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Non vi sono parti mobili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Non vi è bisogno di manutenzione in fabbrica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5" descr="EPA">
            <a:extLst>
              <a:ext uri="{FF2B5EF4-FFF2-40B4-BE49-F238E27FC236}">
                <a16:creationId xmlns:a16="http://schemas.microsoft.com/office/drawing/2014/main" id="{25EC0136-6475-47C5-B6B9-51174FCA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029200"/>
            <a:ext cx="14414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90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sistema OxySense visitare il sito:</a:t>
            </a:r>
          </a:p>
          <a:p>
            <a:pPr algn="ctr"/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1F627052-01F0-4D66-B26F-4CAFD7DBB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Il sensore nello specifico</a:t>
            </a:r>
          </a:p>
        </p:txBody>
      </p:sp>
      <p:pic>
        <p:nvPicPr>
          <p:cNvPr id="8" name="Picture 3" descr="NoCapNoEngraving">
            <a:extLst>
              <a:ext uri="{FF2B5EF4-FFF2-40B4-BE49-F238E27FC236}">
                <a16:creationId xmlns:a16="http://schemas.microsoft.com/office/drawing/2014/main" id="{5FCF5BAA-6A64-415A-8326-9E15A08F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3612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0177B68B-1AF0-4889-B24B-331614320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8512" y="1814513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BA92EF25-3C76-47DC-A355-B7A7F1585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0537" y="3081338"/>
            <a:ext cx="990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DFC2303C-3A3A-4739-99A1-8A9491F99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305067"/>
            <a:ext cx="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61190-B2A2-4D18-96BE-41DE4BED7242}"/>
              </a:ext>
            </a:extLst>
          </p:cNvPr>
          <p:cNvSpPr txBox="1"/>
          <p:nvPr/>
        </p:nvSpPr>
        <p:spPr>
          <a:xfrm>
            <a:off x="3657600" y="1337307"/>
            <a:ext cx="2547938" cy="42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 del sensore</a:t>
            </a:r>
            <a:endParaRPr lang="it-IT" sz="1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507A1-8ECC-4490-82C1-0B3632788754}"/>
              </a:ext>
            </a:extLst>
          </p:cNvPr>
          <p:cNvSpPr txBox="1"/>
          <p:nvPr/>
        </p:nvSpPr>
        <p:spPr>
          <a:xfrm>
            <a:off x="7044673" y="1490116"/>
            <a:ext cx="1870722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Cappuccio 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interno sensore</a:t>
            </a:r>
            <a:endParaRPr lang="it-IT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C4B11-D75B-4FBB-9C2D-EC5ED14EA4E7}"/>
              </a:ext>
            </a:extLst>
          </p:cNvPr>
          <p:cNvSpPr txBox="1"/>
          <p:nvPr/>
        </p:nvSpPr>
        <p:spPr>
          <a:xfrm>
            <a:off x="3057525" y="3411538"/>
            <a:ext cx="1460500" cy="421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Termistore</a:t>
            </a:r>
            <a:endParaRPr lang="it-IT" sz="1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36519-BE14-490F-AA57-9DC727D8C4BE}"/>
              </a:ext>
            </a:extLst>
          </p:cNvPr>
          <p:cNvSpPr/>
          <p:nvPr/>
        </p:nvSpPr>
        <p:spPr>
          <a:xfrm>
            <a:off x="762000" y="4800600"/>
            <a:ext cx="5903604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IP67 con il solo cappuccio interno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IP68 con il cappuccio installato (ossia normalmente)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Sopporta pressioni fino a 300 psi a 25 °C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ea typeface="Verdana" panose="020B0604030504040204" pitchFamily="34" charset="0"/>
              </a:rPr>
              <a:t>Servizio e ricambio del cappuccio effettuabile sul campo</a:t>
            </a: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7C5B1B14-881C-410F-A4E6-BED9FF872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295766"/>
            <a:ext cx="0" cy="79034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58431-FF34-4E25-8F99-5E84670A9060}"/>
              </a:ext>
            </a:extLst>
          </p:cNvPr>
          <p:cNvSpPr txBox="1"/>
          <p:nvPr/>
        </p:nvSpPr>
        <p:spPr>
          <a:xfrm>
            <a:off x="6608439" y="3838533"/>
            <a:ext cx="1870722" cy="42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Luminoforo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82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Teoria di funzionamento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13560-C6C9-4637-9C33-FF55B953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2105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Teoria di funzionamento</a:t>
            </a:r>
          </a:p>
        </p:txBody>
      </p:sp>
      <p:pic>
        <p:nvPicPr>
          <p:cNvPr id="5" name="Picture 3" descr="Oxygen_present_yes_no">
            <a:extLst>
              <a:ext uri="{FF2B5EF4-FFF2-40B4-BE49-F238E27FC236}">
                <a16:creationId xmlns:a16="http://schemas.microsoft.com/office/drawing/2014/main" id="{8DAA30EA-7DA7-4357-B71B-F3171DBE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2" y="1208860"/>
            <a:ext cx="4041775" cy="54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3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Caratteristiche ed opzioni</a:t>
            </a:r>
          </a:p>
        </p:txBody>
      </p:sp>
      <p:pic>
        <p:nvPicPr>
          <p:cNvPr id="4" name="Picture 5" descr="RDOProWithCable">
            <a:extLst>
              <a:ext uri="{FF2B5EF4-FFF2-40B4-BE49-F238E27FC236}">
                <a16:creationId xmlns:a16="http://schemas.microsoft.com/office/drawing/2014/main" id="{88F03C54-CB03-4380-B29F-62F7F7B4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00" y="1170431"/>
            <a:ext cx="322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500271"/>
            <a:ext cx="585409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Comunicazione standard via Modbus/RS485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Opzione: SDI-12 e 4-20 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Versione con cavo spellato e stagnato di 10 m, con installazione standard NPT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Cavo concepito per massima resistenza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Classe di protezione IP68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1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Vantaggi del sistema OxySense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066800"/>
            <a:ext cx="8622047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+mj-lt"/>
                <a:ea typeface="Verdana" panose="020B0604030504040204" pitchFamily="34" charset="0"/>
              </a:rPr>
              <a:t>Prestazioni d’eccellenza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	Il luminoforo è resistente all'abrasione, alle incrostazioni, a livelli elevati di sedimentazione ed a velocità di flusso elevate.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+mj-lt"/>
                <a:ea typeface="Verdana" panose="020B0604030504040204" pitchFamily="34" charset="0"/>
              </a:rPr>
              <a:t>Configurazione automatica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	Il cappuccio RDO® è </a:t>
            </a:r>
            <a:r>
              <a:rPr lang="it-IT" dirty="0" err="1">
                <a:latin typeface="+mj-lt"/>
                <a:ea typeface="Verdana" panose="020B0604030504040204" pitchFamily="34" charset="0"/>
              </a:rPr>
              <a:t>pre</a:t>
            </a:r>
            <a:r>
              <a:rPr lang="it-IT" dirty="0">
                <a:latin typeface="+mj-lt"/>
                <a:ea typeface="Verdana" panose="020B0604030504040204" pitchFamily="34" charset="0"/>
              </a:rPr>
              <a:t>-caricato con coefficienti di calibrazione, numero di serie, orologio per avvisare quando è necessaria la sostituzione e data di fabbricazione per la tracciabilità: gli errori di programmazione vengono eliminati.</a:t>
            </a:r>
          </a:p>
          <a:p>
            <a:pPr>
              <a:lnSpc>
                <a:spcPct val="150000"/>
              </a:lnSpc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+mj-lt"/>
                <a:ea typeface="Verdana" panose="020B0604030504040204" pitchFamily="34" charset="0"/>
              </a:rPr>
              <a:t>Risposta veloce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	Il sensore RDO® risponde rapidamente e mantiene una risposta stabile. Ideale per condizioni che cambiano dinamicamente e profilatura verticale.</a:t>
            </a:r>
          </a:p>
        </p:txBody>
      </p:sp>
    </p:spTree>
    <p:extLst>
      <p:ext uri="{BB962C8B-B14F-4D97-AF65-F5344CB8AC3E}">
        <p14:creationId xmlns:p14="http://schemas.microsoft.com/office/powerpoint/2010/main" val="397952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Vantaggi del sistema OxySense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D4E9-767E-4970-86B2-392AFB246F96}"/>
              </a:ext>
            </a:extLst>
          </p:cNvPr>
          <p:cNvSpPr txBox="1"/>
          <p:nvPr/>
        </p:nvSpPr>
        <p:spPr>
          <a:xfrm>
            <a:off x="293353" y="1500271"/>
            <a:ext cx="8458200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+mj-lt"/>
                <a:ea typeface="Verdana" panose="020B0604030504040204" pitchFamily="34" charset="0"/>
              </a:rPr>
              <a:t>Risultati accurati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	La sonda funziona senza deriva durante periodi prolungati. A differenza dei sensori a membrana, la sonda RDO® eccelle in condizioni ipossiche e non è richiesto alcun flusso di campione.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+mj-lt"/>
                <a:ea typeface="Verdana" panose="020B0604030504040204" pitchFamily="34" charset="0"/>
              </a:rPr>
              <a:t>Manutenzione minima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	Il cappuccio RDO® richiede una sostituzione ogni 24-48 mesi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+mj-lt"/>
                <a:ea typeface="Verdana" panose="020B0604030504040204" pitchFamily="34" charset="0"/>
              </a:rPr>
              <a:t>Calibrazione di lunga durata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  <a:ea typeface="Verdana" panose="020B0604030504040204" pitchFamily="34" charset="0"/>
              </a:rPr>
              <a:t>	La sonda RDO® può essere utilizzata per diversi mesi.</a:t>
            </a:r>
          </a:p>
        </p:txBody>
      </p:sp>
    </p:spTree>
    <p:extLst>
      <p:ext uri="{BB962C8B-B14F-4D97-AF65-F5344CB8AC3E}">
        <p14:creationId xmlns:p14="http://schemas.microsoft.com/office/powerpoint/2010/main" val="126500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1819</Words>
  <Application>Microsoft Office PowerPoint</Application>
  <PresentationFormat>On-screen Show (4:3)</PresentationFormat>
  <Paragraphs>379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Cos’è OxySense?</vt:lpstr>
      <vt:lpstr>Vantaggi rispetto a metodi tradizionali</vt:lpstr>
      <vt:lpstr>Il sensore nello specifico</vt:lpstr>
      <vt:lpstr>Teoria di funzionamento</vt:lpstr>
      <vt:lpstr>Teoria di funzionamento</vt:lpstr>
      <vt:lpstr>Caratteristiche ed opzioni</vt:lpstr>
      <vt:lpstr>Vantaggi del sistema OxySense</vt:lpstr>
      <vt:lpstr>Vantaggi del sistema OxySense</vt:lpstr>
      <vt:lpstr>Certificazioni e brevetti</vt:lpstr>
      <vt:lpstr>Interferenze</vt:lpstr>
      <vt:lpstr>Confronto cappucci sensore</vt:lpstr>
      <vt:lpstr>Confronto OxySense VS Hach</vt:lpstr>
      <vt:lpstr>Confronto OxySense VS E+H</vt:lpstr>
      <vt:lpstr>Confronto tra sensori ottici</vt:lpstr>
      <vt:lpstr>Resistenza all’abrasione</vt:lpstr>
      <vt:lpstr>Fotodegradazione</vt:lpstr>
      <vt:lpstr>Risposta alla variazione temperatura</vt:lpstr>
      <vt:lpstr>Risposta a variazione ossigeno</vt:lpstr>
      <vt:lpstr>Accuratezza</vt:lpstr>
      <vt:lpstr>Accuratezza</vt:lpstr>
      <vt:lpstr>Accuratezza</vt:lpstr>
      <vt:lpstr>Vantaggi principali</vt:lpstr>
      <vt:lpstr>Pulizia e verifica automatiche</vt:lpstr>
      <vt:lpstr>Applicazioni tipiche</vt:lpstr>
      <vt:lpstr>Analizzatori: Base e Avanzato</vt:lpstr>
      <vt:lpstr>Tipi di Controllo</vt:lpstr>
      <vt:lpstr>Protocolli di Comunicazione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2020-06-11T16:53:46Z</dcterms:modified>
</cp:coreProperties>
</file>