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58" r:id="rId3"/>
    <p:sldId id="269" r:id="rId4"/>
    <p:sldId id="301" r:id="rId5"/>
    <p:sldId id="259" r:id="rId6"/>
    <p:sldId id="302" r:id="rId7"/>
    <p:sldId id="305" r:id="rId8"/>
    <p:sldId id="303" r:id="rId9"/>
    <p:sldId id="261" r:id="rId10"/>
    <p:sldId id="304" r:id="rId11"/>
    <p:sldId id="260" r:id="rId12"/>
    <p:sldId id="262" r:id="rId13"/>
    <p:sldId id="263" r:id="rId14"/>
    <p:sldId id="29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AB4E"/>
    <a:srgbClr val="ED1B25"/>
    <a:srgbClr val="FB802C"/>
    <a:srgbClr val="255F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45AB7E-BAA9-4833-8892-E6053B91D27A}" v="12" dt="2020-06-10T22:25:54.5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6957" autoAdjust="0"/>
  </p:normalViewPr>
  <p:slideViewPr>
    <p:cSldViewPr>
      <p:cViewPr varScale="1">
        <p:scale>
          <a:sx n="99" d="100"/>
          <a:sy n="99" d="100"/>
        </p:scale>
        <p:origin x="19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briele Ostuni" userId="b6a0a9bd2ef8212d" providerId="LiveId" clId="{8210BDF8-AFC2-4281-8C7D-462BC6CAB121}"/>
    <pc:docChg chg="modSld">
      <pc:chgData name="Gabriele Ostuni" userId="b6a0a9bd2ef8212d" providerId="LiveId" clId="{8210BDF8-AFC2-4281-8C7D-462BC6CAB121}" dt="2020-04-06T12:13:19.922" v="1" actId="1076"/>
      <pc:docMkLst>
        <pc:docMk/>
      </pc:docMkLst>
      <pc:sldChg chg="addSp modSp mod">
        <pc:chgData name="Gabriele Ostuni" userId="b6a0a9bd2ef8212d" providerId="LiveId" clId="{8210BDF8-AFC2-4281-8C7D-462BC6CAB121}" dt="2020-04-06T12:13:19.922" v="1" actId="1076"/>
        <pc:sldMkLst>
          <pc:docMk/>
          <pc:sldMk cId="1058055028" sldId="257"/>
        </pc:sldMkLst>
        <pc:picChg chg="add mod">
          <ac:chgData name="Gabriele Ostuni" userId="b6a0a9bd2ef8212d" providerId="LiveId" clId="{8210BDF8-AFC2-4281-8C7D-462BC6CAB121}" dt="2020-04-06T12:12:43.214" v="0"/>
          <ac:picMkLst>
            <pc:docMk/>
            <pc:sldMk cId="1058055028" sldId="257"/>
            <ac:picMk id="2" creationId="{FC7667FA-905D-4B04-855B-AD8D1250D378}"/>
          </ac:picMkLst>
        </pc:picChg>
        <pc:picChg chg="mod">
          <ac:chgData name="Gabriele Ostuni" userId="b6a0a9bd2ef8212d" providerId="LiveId" clId="{8210BDF8-AFC2-4281-8C7D-462BC6CAB121}" dt="2020-04-06T12:13:19.922" v="1" actId="1076"/>
          <ac:picMkLst>
            <pc:docMk/>
            <pc:sldMk cId="1058055028" sldId="257"/>
            <ac:picMk id="4" creationId="{00000000-0000-0000-0000-000000000000}"/>
          </ac:picMkLst>
        </pc:picChg>
      </pc:sldChg>
      <pc:sldChg chg="addSp modSp">
        <pc:chgData name="Gabriele Ostuni" userId="b6a0a9bd2ef8212d" providerId="LiveId" clId="{8210BDF8-AFC2-4281-8C7D-462BC6CAB121}" dt="2020-04-06T12:12:43.214" v="0"/>
        <pc:sldMkLst>
          <pc:docMk/>
          <pc:sldMk cId="1042277148" sldId="258"/>
        </pc:sldMkLst>
        <pc:picChg chg="add mod">
          <ac:chgData name="Gabriele Ostuni" userId="b6a0a9bd2ef8212d" providerId="LiveId" clId="{8210BDF8-AFC2-4281-8C7D-462BC6CAB121}" dt="2020-04-06T12:12:43.214" v="0"/>
          <ac:picMkLst>
            <pc:docMk/>
            <pc:sldMk cId="1042277148" sldId="258"/>
            <ac:picMk id="2" creationId="{D27656AC-B17C-4A53-96A7-6AC02E2F118F}"/>
          </ac:picMkLst>
        </pc:picChg>
      </pc:sldChg>
      <pc:sldChg chg="addSp modSp">
        <pc:chgData name="Gabriele Ostuni" userId="b6a0a9bd2ef8212d" providerId="LiveId" clId="{8210BDF8-AFC2-4281-8C7D-462BC6CAB121}" dt="2020-04-06T12:12:43.214" v="0"/>
        <pc:sldMkLst>
          <pc:docMk/>
          <pc:sldMk cId="231967230" sldId="259"/>
        </pc:sldMkLst>
        <pc:picChg chg="add mod">
          <ac:chgData name="Gabriele Ostuni" userId="b6a0a9bd2ef8212d" providerId="LiveId" clId="{8210BDF8-AFC2-4281-8C7D-462BC6CAB121}" dt="2020-04-06T12:12:43.214" v="0"/>
          <ac:picMkLst>
            <pc:docMk/>
            <pc:sldMk cId="231967230" sldId="259"/>
            <ac:picMk id="3" creationId="{33EF1E23-B870-4736-A62D-D8D03FB693C7}"/>
          </ac:picMkLst>
        </pc:picChg>
      </pc:sldChg>
      <pc:sldChg chg="addSp modSp">
        <pc:chgData name="Gabriele Ostuni" userId="b6a0a9bd2ef8212d" providerId="LiveId" clId="{8210BDF8-AFC2-4281-8C7D-462BC6CAB121}" dt="2020-04-06T12:12:43.214" v="0"/>
        <pc:sldMkLst>
          <pc:docMk/>
          <pc:sldMk cId="1629226035" sldId="261"/>
        </pc:sldMkLst>
        <pc:picChg chg="add mod">
          <ac:chgData name="Gabriele Ostuni" userId="b6a0a9bd2ef8212d" providerId="LiveId" clId="{8210BDF8-AFC2-4281-8C7D-462BC6CAB121}" dt="2020-04-06T12:12:43.214" v="0"/>
          <ac:picMkLst>
            <pc:docMk/>
            <pc:sldMk cId="1629226035" sldId="261"/>
            <ac:picMk id="3" creationId="{15B51257-6E0C-4AD8-80E3-8D3ACB64EA99}"/>
          </ac:picMkLst>
        </pc:picChg>
      </pc:sldChg>
      <pc:sldChg chg="addSp modSp">
        <pc:chgData name="Gabriele Ostuni" userId="b6a0a9bd2ef8212d" providerId="LiveId" clId="{8210BDF8-AFC2-4281-8C7D-462BC6CAB121}" dt="2020-04-06T12:12:43.214" v="0"/>
        <pc:sldMkLst>
          <pc:docMk/>
          <pc:sldMk cId="3189911502" sldId="265"/>
        </pc:sldMkLst>
        <pc:picChg chg="add mod">
          <ac:chgData name="Gabriele Ostuni" userId="b6a0a9bd2ef8212d" providerId="LiveId" clId="{8210BDF8-AFC2-4281-8C7D-462BC6CAB121}" dt="2020-04-06T12:12:43.214" v="0"/>
          <ac:picMkLst>
            <pc:docMk/>
            <pc:sldMk cId="3189911502" sldId="265"/>
            <ac:picMk id="3" creationId="{2050882F-9833-4733-8297-F1A884DD7031}"/>
          </ac:picMkLst>
        </pc:picChg>
      </pc:sldChg>
      <pc:sldChg chg="addSp modSp">
        <pc:chgData name="Gabriele Ostuni" userId="b6a0a9bd2ef8212d" providerId="LiveId" clId="{8210BDF8-AFC2-4281-8C7D-462BC6CAB121}" dt="2020-04-06T12:12:43.214" v="0"/>
        <pc:sldMkLst>
          <pc:docMk/>
          <pc:sldMk cId="927890169" sldId="269"/>
        </pc:sldMkLst>
        <pc:picChg chg="add mod">
          <ac:chgData name="Gabriele Ostuni" userId="b6a0a9bd2ef8212d" providerId="LiveId" clId="{8210BDF8-AFC2-4281-8C7D-462BC6CAB121}" dt="2020-04-06T12:12:43.214" v="0"/>
          <ac:picMkLst>
            <pc:docMk/>
            <pc:sldMk cId="927890169" sldId="269"/>
            <ac:picMk id="3" creationId="{8BC4B7D6-7143-4F0B-8028-73DD74889733}"/>
          </ac:picMkLst>
        </pc:picChg>
      </pc:sldChg>
      <pc:sldChg chg="addSp modSp">
        <pc:chgData name="Gabriele Ostuni" userId="b6a0a9bd2ef8212d" providerId="LiveId" clId="{8210BDF8-AFC2-4281-8C7D-462BC6CAB121}" dt="2020-04-06T12:12:43.214" v="0"/>
        <pc:sldMkLst>
          <pc:docMk/>
          <pc:sldMk cId="206152436" sldId="270"/>
        </pc:sldMkLst>
        <pc:picChg chg="add mod">
          <ac:chgData name="Gabriele Ostuni" userId="b6a0a9bd2ef8212d" providerId="LiveId" clId="{8210BDF8-AFC2-4281-8C7D-462BC6CAB121}" dt="2020-04-06T12:12:43.214" v="0"/>
          <ac:picMkLst>
            <pc:docMk/>
            <pc:sldMk cId="206152436" sldId="270"/>
            <ac:picMk id="3" creationId="{BA668F1E-FABE-4640-8800-DA50BA44A08A}"/>
          </ac:picMkLst>
        </pc:picChg>
      </pc:sldChg>
    </pc:docChg>
  </pc:docChgLst>
  <pc:docChgLst>
    <pc:chgData name="Gabriele Ostuni" userId="b6a0a9bd2ef8212d" providerId="LiveId" clId="{8345AB7E-BAA9-4833-8892-E6053B91D27A}"/>
    <pc:docChg chg="custSel modSld">
      <pc:chgData name="Gabriele Ostuni" userId="b6a0a9bd2ef8212d" providerId="LiveId" clId="{8345AB7E-BAA9-4833-8892-E6053B91D27A}" dt="2020-06-10T22:33:42.940" v="61" actId="20577"/>
      <pc:docMkLst>
        <pc:docMk/>
      </pc:docMkLst>
      <pc:sldChg chg="addSp delSp modSp mod modNotesTx">
        <pc:chgData name="Gabriele Ostuni" userId="b6a0a9bd2ef8212d" providerId="LiveId" clId="{8345AB7E-BAA9-4833-8892-E6053B91D27A}" dt="2020-06-04T19:33:09.245" v="22" actId="20577"/>
        <pc:sldMkLst>
          <pc:docMk/>
          <pc:sldMk cId="1058055028" sldId="257"/>
        </pc:sldMkLst>
        <pc:picChg chg="del">
          <ac:chgData name="Gabriele Ostuni" userId="b6a0a9bd2ef8212d" providerId="LiveId" clId="{8345AB7E-BAA9-4833-8892-E6053B91D27A}" dt="2020-06-04T19:20:37.936" v="0" actId="478"/>
          <ac:picMkLst>
            <pc:docMk/>
            <pc:sldMk cId="1058055028" sldId="257"/>
            <ac:picMk id="4" creationId="{00000000-0000-0000-0000-000000000000}"/>
          </ac:picMkLst>
        </pc:picChg>
        <pc:picChg chg="add mod">
          <ac:chgData name="Gabriele Ostuni" userId="b6a0a9bd2ef8212d" providerId="LiveId" clId="{8345AB7E-BAA9-4833-8892-E6053B91D27A}" dt="2020-06-04T19:20:38.190" v="1"/>
          <ac:picMkLst>
            <pc:docMk/>
            <pc:sldMk cId="1058055028" sldId="257"/>
            <ac:picMk id="8" creationId="{489709E1-48B0-46FC-BF3B-395A66F6DDB2}"/>
          </ac:picMkLst>
        </pc:picChg>
      </pc:sldChg>
      <pc:sldChg chg="modSp mod">
        <pc:chgData name="Gabriele Ostuni" userId="b6a0a9bd2ef8212d" providerId="LiveId" clId="{8345AB7E-BAA9-4833-8892-E6053B91D27A}" dt="2020-06-10T22:33:42.940" v="61" actId="20577"/>
        <pc:sldMkLst>
          <pc:docMk/>
          <pc:sldMk cId="1042277148" sldId="258"/>
        </pc:sldMkLst>
        <pc:spChg chg="mod">
          <ac:chgData name="Gabriele Ostuni" userId="b6a0a9bd2ef8212d" providerId="LiveId" clId="{8345AB7E-BAA9-4833-8892-E6053B91D27A}" dt="2020-06-10T22:33:38.659" v="50" actId="20577"/>
          <ac:spMkLst>
            <pc:docMk/>
            <pc:sldMk cId="1042277148" sldId="258"/>
            <ac:spMk id="3" creationId="{15C7BE4B-1345-4AE0-880A-13B2425CCE8A}"/>
          </ac:spMkLst>
        </pc:spChg>
        <pc:spChg chg="mod">
          <ac:chgData name="Gabriele Ostuni" userId="b6a0a9bd2ef8212d" providerId="LiveId" clId="{8345AB7E-BAA9-4833-8892-E6053B91D27A}" dt="2020-06-10T22:33:42.940" v="61" actId="20577"/>
          <ac:spMkLst>
            <pc:docMk/>
            <pc:sldMk cId="1042277148" sldId="258"/>
            <ac:spMk id="14" creationId="{6F70F8A8-37F4-44EB-B4FB-A3CFB9FB4F98}"/>
          </ac:spMkLst>
        </pc:spChg>
      </pc:sldChg>
      <pc:sldChg chg="addSp delSp modSp mod">
        <pc:chgData name="Gabriele Ostuni" userId="b6a0a9bd2ef8212d" providerId="LiveId" clId="{8345AB7E-BAA9-4833-8892-E6053B91D27A}" dt="2020-06-10T22:26:13.311" v="35" actId="1076"/>
        <pc:sldMkLst>
          <pc:docMk/>
          <pc:sldMk cId="2720699239" sldId="263"/>
        </pc:sldMkLst>
        <pc:spChg chg="del">
          <ac:chgData name="Gabriele Ostuni" userId="b6a0a9bd2ef8212d" providerId="LiveId" clId="{8345AB7E-BAA9-4833-8892-E6053B91D27A}" dt="2020-06-10T22:26:03.342" v="33" actId="478"/>
          <ac:spMkLst>
            <pc:docMk/>
            <pc:sldMk cId="2720699239" sldId="263"/>
            <ac:spMk id="2" creationId="{00000000-0000-0000-0000-000000000000}"/>
          </ac:spMkLst>
        </pc:spChg>
        <pc:spChg chg="add del mod">
          <ac:chgData name="Gabriele Ostuni" userId="b6a0a9bd2ef8212d" providerId="LiveId" clId="{8345AB7E-BAA9-4833-8892-E6053B91D27A}" dt="2020-06-10T22:26:05.045" v="34" actId="478"/>
          <ac:spMkLst>
            <pc:docMk/>
            <pc:sldMk cId="2720699239" sldId="263"/>
            <ac:spMk id="4" creationId="{BDDB980E-5048-4CBB-93AA-C1D7601BEC28}"/>
          </ac:spMkLst>
        </pc:spChg>
        <pc:spChg chg="add mod">
          <ac:chgData name="Gabriele Ostuni" userId="b6a0a9bd2ef8212d" providerId="LiveId" clId="{8345AB7E-BAA9-4833-8892-E6053B91D27A}" dt="2020-06-10T22:25:44.139" v="24"/>
          <ac:spMkLst>
            <pc:docMk/>
            <pc:sldMk cId="2720699239" sldId="263"/>
            <ac:spMk id="10" creationId="{D78E620D-F8DA-4485-9997-5AE7ECBC0F3E}"/>
          </ac:spMkLst>
        </pc:spChg>
        <pc:spChg chg="add mod">
          <ac:chgData name="Gabriele Ostuni" userId="b6a0a9bd2ef8212d" providerId="LiveId" clId="{8345AB7E-BAA9-4833-8892-E6053B91D27A}" dt="2020-06-10T22:25:46.811" v="26"/>
          <ac:spMkLst>
            <pc:docMk/>
            <pc:sldMk cId="2720699239" sldId="263"/>
            <ac:spMk id="11" creationId="{6AB56A3F-DDAF-44D9-8B59-313ACD922EA9}"/>
          </ac:spMkLst>
        </pc:spChg>
        <pc:spChg chg="add mod">
          <ac:chgData name="Gabriele Ostuni" userId="b6a0a9bd2ef8212d" providerId="LiveId" clId="{8345AB7E-BAA9-4833-8892-E6053B91D27A}" dt="2020-06-10T22:25:49.373" v="28"/>
          <ac:spMkLst>
            <pc:docMk/>
            <pc:sldMk cId="2720699239" sldId="263"/>
            <ac:spMk id="12" creationId="{EDCF640C-C884-41EB-BEC3-2D0B78AF52EA}"/>
          </ac:spMkLst>
        </pc:spChg>
        <pc:spChg chg="add mod">
          <ac:chgData name="Gabriele Ostuni" userId="b6a0a9bd2ef8212d" providerId="LiveId" clId="{8345AB7E-BAA9-4833-8892-E6053B91D27A}" dt="2020-06-10T22:25:53.327" v="30"/>
          <ac:spMkLst>
            <pc:docMk/>
            <pc:sldMk cId="2720699239" sldId="263"/>
            <ac:spMk id="13" creationId="{1E7A1247-562C-4F66-B093-BB70A33DA7B4}"/>
          </ac:spMkLst>
        </pc:spChg>
        <pc:spChg chg="add mod">
          <ac:chgData name="Gabriele Ostuni" userId="b6a0a9bd2ef8212d" providerId="LiveId" clId="{8345AB7E-BAA9-4833-8892-E6053B91D27A}" dt="2020-06-10T22:26:13.311" v="35" actId="1076"/>
          <ac:spMkLst>
            <pc:docMk/>
            <pc:sldMk cId="2720699239" sldId="263"/>
            <ac:spMk id="14" creationId="{8F14F490-D62A-4221-8175-D7054CC590B5}"/>
          </ac:spMkLst>
        </pc:spChg>
      </pc:sldChg>
      <pc:sldChg chg="addSp delSp modSp mod">
        <pc:chgData name="Gabriele Ostuni" userId="b6a0a9bd2ef8212d" providerId="LiveId" clId="{8345AB7E-BAA9-4833-8892-E6053B91D27A}" dt="2020-06-04T19:20:48.835" v="3"/>
        <pc:sldMkLst>
          <pc:docMk/>
          <pc:sldMk cId="1307730828" sldId="298"/>
        </pc:sldMkLst>
        <pc:picChg chg="del">
          <ac:chgData name="Gabriele Ostuni" userId="b6a0a9bd2ef8212d" providerId="LiveId" clId="{8345AB7E-BAA9-4833-8892-E6053B91D27A}" dt="2020-06-04T19:20:42.621" v="2" actId="478"/>
          <ac:picMkLst>
            <pc:docMk/>
            <pc:sldMk cId="1307730828" sldId="298"/>
            <ac:picMk id="4" creationId="{00000000-0000-0000-0000-000000000000}"/>
          </ac:picMkLst>
        </pc:picChg>
        <pc:picChg chg="add mod">
          <ac:chgData name="Gabriele Ostuni" userId="b6a0a9bd2ef8212d" providerId="LiveId" clId="{8345AB7E-BAA9-4833-8892-E6053B91D27A}" dt="2020-06-04T19:20:48.835" v="3"/>
          <ac:picMkLst>
            <pc:docMk/>
            <pc:sldMk cId="1307730828" sldId="298"/>
            <ac:picMk id="6" creationId="{76A2E8A2-D765-44AB-83FE-098DDC9A32F1}"/>
          </ac:picMkLst>
        </pc:picChg>
      </pc:sldChg>
      <pc:sldChg chg="modSp mod">
        <pc:chgData name="Gabriele Ostuni" userId="b6a0a9bd2ef8212d" providerId="LiveId" clId="{8345AB7E-BAA9-4833-8892-E6053B91D27A}" dt="2020-06-10T22:28:15.566" v="44" actId="20577"/>
        <pc:sldMkLst>
          <pc:docMk/>
          <pc:sldMk cId="395388695" sldId="303"/>
        </pc:sldMkLst>
        <pc:spChg chg="mod">
          <ac:chgData name="Gabriele Ostuni" userId="b6a0a9bd2ef8212d" providerId="LiveId" clId="{8345AB7E-BAA9-4833-8892-E6053B91D27A}" dt="2020-06-10T22:28:15.566" v="44" actId="20577"/>
          <ac:spMkLst>
            <pc:docMk/>
            <pc:sldMk cId="395388695" sldId="303"/>
            <ac:spMk id="9" creationId="{A485BB9A-024E-4903-8C2F-350CA725D794}"/>
          </ac:spMkLst>
        </pc:spChg>
      </pc:sldChg>
    </pc:docChg>
  </pc:docChgLst>
  <pc:docChgLst>
    <pc:chgData name="Gabriele Ostuni" userId="b6a0a9bd2ef8212d" providerId="LiveId" clId="{63D5B6C0-D2BE-4FF1-AECC-9E5911D57489}"/>
    <pc:docChg chg="modSld">
      <pc:chgData name="Gabriele Ostuni" userId="b6a0a9bd2ef8212d" providerId="LiveId" clId="{63D5B6C0-D2BE-4FF1-AECC-9E5911D57489}" dt="2020-04-06T11:35:19.422" v="0"/>
      <pc:docMkLst>
        <pc:docMk/>
      </pc:docMkLst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1058055028" sldId="257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1042277148" sldId="258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231967230" sldId="259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1490592224" sldId="260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1629226035" sldId="261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4078485691" sldId="262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2720699239" sldId="263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3799908102" sldId="264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3189911502" sldId="265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3346522730" sldId="266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297293057" sldId="267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3769131667" sldId="268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927890169" sldId="269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206152436" sldId="270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4145312641" sldId="271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469061329" sldId="272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1975420073" sldId="273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3595848052" sldId="274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627718790" sldId="275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4244695719" sldId="276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2376918286" sldId="277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1170700477" sldId="278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3882418133" sldId="279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2579096342" sldId="280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12631036" sldId="281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954017106" sldId="283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3714191677" sldId="284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2917415417" sldId="285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511586287" sldId="286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3540472234" sldId="287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3020538225" sldId="288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3467061459" sldId="289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248673341" sldId="290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1528739462" sldId="291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503875347" sldId="292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4150699242" sldId="293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2785739464" sldId="294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2364491137" sldId="295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3682373068" sldId="296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1307730828" sldId="298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1380695246" sldId="299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582242823" sldId="300"/>
        </pc:sldMkLst>
      </pc:sldChg>
    </pc:docChg>
  </pc:docChgLst>
  <pc:docChgLst>
    <pc:chgData name="Gabriele Ostuni" userId="b6a0a9bd2ef8212d" providerId="LiveId" clId="{F8B017B6-7A91-4419-90BA-67D420E11BDC}"/>
    <pc:docChg chg="undo custSel modSld">
      <pc:chgData name="Gabriele Ostuni" userId="b6a0a9bd2ef8212d" providerId="LiveId" clId="{F8B017B6-7A91-4419-90BA-67D420E11BDC}" dt="2020-04-14T17:54:06.458" v="226" actId="790"/>
      <pc:docMkLst>
        <pc:docMk/>
      </pc:docMkLst>
      <pc:sldChg chg="addSp delSp modSp modTransition modAnim modNotesTx">
        <pc:chgData name="Gabriele Ostuni" userId="b6a0a9bd2ef8212d" providerId="LiveId" clId="{F8B017B6-7A91-4419-90BA-67D420E11BDC}" dt="2020-04-14T17:51:37.481" v="217" actId="114"/>
        <pc:sldMkLst>
          <pc:docMk/>
          <pc:sldMk cId="1058055028" sldId="257"/>
        </pc:sldMkLst>
        <pc:spChg chg="mod">
          <ac:chgData name="Gabriele Ostuni" userId="b6a0a9bd2ef8212d" providerId="LiveId" clId="{F8B017B6-7A91-4419-90BA-67D420E11BDC}" dt="2020-04-14T17:51:37.481" v="217" actId="114"/>
          <ac:spMkLst>
            <pc:docMk/>
            <pc:sldMk cId="1058055028" sldId="257"/>
            <ac:spMk id="2" creationId="{9744E3F6-107A-41EA-8D79-DF203A64FB00}"/>
          </ac:spMkLst>
        </pc:spChg>
        <pc:spChg chg="add mod ord">
          <ac:chgData name="Gabriele Ostuni" userId="b6a0a9bd2ef8212d" providerId="LiveId" clId="{F8B017B6-7A91-4419-90BA-67D420E11BDC}" dt="2020-04-14T17:51:27.512" v="216" actId="790"/>
          <ac:spMkLst>
            <pc:docMk/>
            <pc:sldMk cId="1058055028" sldId="257"/>
            <ac:spMk id="7" creationId="{EFADB564-366C-4F38-9A56-42084F304C21}"/>
          </ac:spMkLst>
        </pc:spChg>
        <pc:spChg chg="add del mod">
          <ac:chgData name="Gabriele Ostuni" userId="b6a0a9bd2ef8212d" providerId="LiveId" clId="{F8B017B6-7A91-4419-90BA-67D420E11BDC}" dt="2020-04-06T15:03:19.457" v="113" actId="11529"/>
          <ac:spMkLst>
            <pc:docMk/>
            <pc:sldMk cId="1058055028" sldId="257"/>
            <ac:spMk id="8" creationId="{ED7503B1-82AC-4E10-8B46-34762105B0CB}"/>
          </ac:spMkLst>
        </pc:spChg>
        <pc:spChg chg="add del mod">
          <ac:chgData name="Gabriele Ostuni" userId="b6a0a9bd2ef8212d" providerId="LiveId" clId="{F8B017B6-7A91-4419-90BA-67D420E11BDC}" dt="2020-04-06T15:03:19.441" v="112" actId="11529"/>
          <ac:spMkLst>
            <pc:docMk/>
            <pc:sldMk cId="1058055028" sldId="257"/>
            <ac:spMk id="9" creationId="{11ECC187-E491-48B0-9C48-8E15CBC3A5B9}"/>
          </ac:spMkLst>
        </pc:spChg>
        <pc:spChg chg="add mod">
          <ac:chgData name="Gabriele Ostuni" userId="b6a0a9bd2ef8212d" providerId="LiveId" clId="{F8B017B6-7A91-4419-90BA-67D420E11BDC}" dt="2020-04-06T16:15:23.478" v="199" actId="1076"/>
          <ac:spMkLst>
            <pc:docMk/>
            <pc:sldMk cId="1058055028" sldId="257"/>
            <ac:spMk id="10" creationId="{90546885-7439-42D7-89F3-1995B1EAD8E7}"/>
          </ac:spMkLst>
        </pc:spChg>
        <pc:picChg chg="del">
          <ac:chgData name="Gabriele Ostuni" userId="b6a0a9bd2ef8212d" providerId="LiveId" clId="{F8B017B6-7A91-4419-90BA-67D420E11BDC}" dt="2020-04-06T14:55:00.879" v="0"/>
          <ac:picMkLst>
            <pc:docMk/>
            <pc:sldMk cId="1058055028" sldId="257"/>
            <ac:picMk id="2" creationId="{FC7667FA-905D-4B04-855B-AD8D1250D378}"/>
          </ac:picMkLst>
        </pc:picChg>
        <pc:picChg chg="mod">
          <ac:chgData name="Gabriele Ostuni" userId="b6a0a9bd2ef8212d" providerId="LiveId" clId="{F8B017B6-7A91-4419-90BA-67D420E11BDC}" dt="2020-04-06T15:40:39.281" v="170" actId="1076"/>
          <ac:picMkLst>
            <pc:docMk/>
            <pc:sldMk cId="1058055028" sldId="257"/>
            <ac:picMk id="4" creationId="{00000000-0000-0000-0000-000000000000}"/>
          </ac:picMkLst>
        </pc:picChg>
        <pc:picChg chg="add del mod">
          <ac:chgData name="Gabriele Ostuni" userId="b6a0a9bd2ef8212d" providerId="LiveId" clId="{F8B017B6-7A91-4419-90BA-67D420E11BDC}" dt="2020-04-06T14:56:34.854" v="7" actId="478"/>
          <ac:picMkLst>
            <pc:docMk/>
            <pc:sldMk cId="1058055028" sldId="257"/>
            <ac:picMk id="5" creationId="{07B52EC6-8169-48F3-91E2-820561C21458}"/>
          </ac:picMkLst>
        </pc:picChg>
        <pc:picChg chg="add del mod">
          <ac:chgData name="Gabriele Ostuni" userId="b6a0a9bd2ef8212d" providerId="LiveId" clId="{F8B017B6-7A91-4419-90BA-67D420E11BDC}" dt="2020-04-06T15:03:38.475" v="118" actId="478"/>
          <ac:picMkLst>
            <pc:docMk/>
            <pc:sldMk cId="1058055028" sldId="257"/>
            <ac:picMk id="6" creationId="{39EB6DC5-F416-474A-BAA1-EEDF7BE9D053}"/>
          </ac:picMkLst>
        </pc:picChg>
        <pc:picChg chg="add del mod">
          <ac:chgData name="Gabriele Ostuni" userId="b6a0a9bd2ef8212d" providerId="LiveId" clId="{F8B017B6-7A91-4419-90BA-67D420E11BDC}" dt="2020-04-06T15:03:19.347" v="109"/>
          <ac:picMkLst>
            <pc:docMk/>
            <pc:sldMk cId="1058055028" sldId="257"/>
            <ac:picMk id="11" creationId="{CC2B92A1-D07B-43FF-B8A4-4653CAB20874}"/>
          </ac:picMkLst>
        </pc:picChg>
        <pc:picChg chg="add del mod">
          <ac:chgData name="Gabriele Ostuni" userId="b6a0a9bd2ef8212d" providerId="LiveId" clId="{F8B017B6-7A91-4419-90BA-67D420E11BDC}" dt="2020-04-06T15:03:19.144" v="103"/>
          <ac:picMkLst>
            <pc:docMk/>
            <pc:sldMk cId="1058055028" sldId="257"/>
            <ac:picMk id="12" creationId="{8D866F9B-A246-4D30-8ED0-34F088243AC3}"/>
          </ac:picMkLst>
        </pc:picChg>
        <pc:picChg chg="add del mod">
          <ac:chgData name="Gabriele Ostuni" userId="b6a0a9bd2ef8212d" providerId="LiveId" clId="{F8B017B6-7A91-4419-90BA-67D420E11BDC}" dt="2020-04-06T15:03:19.144" v="103"/>
          <ac:picMkLst>
            <pc:docMk/>
            <pc:sldMk cId="1058055028" sldId="257"/>
            <ac:picMk id="13" creationId="{50646808-F50D-4868-8CDA-0FE67E799E9A}"/>
          </ac:picMkLst>
        </pc:picChg>
        <pc:picChg chg="add mod">
          <ac:chgData name="Gabriele Ostuni" userId="b6a0a9bd2ef8212d" providerId="LiveId" clId="{F8B017B6-7A91-4419-90BA-67D420E11BDC}" dt="2020-04-06T16:15:59.352" v="205" actId="1076"/>
          <ac:picMkLst>
            <pc:docMk/>
            <pc:sldMk cId="1058055028" sldId="257"/>
            <ac:picMk id="15" creationId="{6E630378-877D-4339-B360-5BBB49D01DFE}"/>
          </ac:picMkLst>
        </pc:picChg>
        <pc:picChg chg="del mod">
          <ac:chgData name="Gabriele Ostuni" userId="b6a0a9bd2ef8212d" providerId="LiveId" clId="{F8B017B6-7A91-4419-90BA-67D420E11BDC}" dt="2020-04-06T14:57:02.322" v="20" actId="478"/>
          <ac:picMkLst>
            <pc:docMk/>
            <pc:sldMk cId="1058055028" sldId="257"/>
            <ac:picMk id="1026" creationId="{00000000-0000-0000-0000-000000000000}"/>
          </ac:picMkLst>
        </pc:picChg>
      </pc:sldChg>
      <pc:sldChg chg="delSp modSp modTransition modAnim">
        <pc:chgData name="Gabriele Ostuni" userId="b6a0a9bd2ef8212d" providerId="LiveId" clId="{F8B017B6-7A91-4419-90BA-67D420E11BDC}" dt="2020-04-07T20:54:34.945" v="214" actId="122"/>
        <pc:sldMkLst>
          <pc:docMk/>
          <pc:sldMk cId="1042277148" sldId="258"/>
        </pc:sldMkLst>
        <pc:spChg chg="mod">
          <ac:chgData name="Gabriele Ostuni" userId="b6a0a9bd2ef8212d" providerId="LiveId" clId="{F8B017B6-7A91-4419-90BA-67D420E11BDC}" dt="2020-04-06T15:12:15.791" v="167" actId="1076"/>
          <ac:spMkLst>
            <pc:docMk/>
            <pc:sldMk cId="1042277148" sldId="258"/>
            <ac:spMk id="10" creationId="{00000000-0000-0000-0000-000000000000}"/>
          </ac:spMkLst>
        </pc:spChg>
        <pc:spChg chg="mod">
          <ac:chgData name="Gabriele Ostuni" userId="b6a0a9bd2ef8212d" providerId="LiveId" clId="{F8B017B6-7A91-4419-90BA-67D420E11BDC}" dt="2020-04-07T20:54:34.945" v="214" actId="122"/>
          <ac:spMkLst>
            <pc:docMk/>
            <pc:sldMk cId="1042277148" sldId="258"/>
            <ac:spMk id="14" creationId="{6F70F8A8-37F4-44EB-B4FB-A3CFB9FB4F98}"/>
          </ac:spMkLst>
        </pc:spChg>
        <pc:picChg chg="del">
          <ac:chgData name="Gabriele Ostuni" userId="b6a0a9bd2ef8212d" providerId="LiveId" clId="{F8B017B6-7A91-4419-90BA-67D420E11BDC}" dt="2020-04-06T14:55:00.879" v="0"/>
          <ac:picMkLst>
            <pc:docMk/>
            <pc:sldMk cId="1042277148" sldId="258"/>
            <ac:picMk id="2" creationId="{D27656AC-B17C-4A53-96A7-6AC02E2F118F}"/>
          </ac:picMkLst>
        </pc:picChg>
        <pc:picChg chg="mod">
          <ac:chgData name="Gabriele Ostuni" userId="b6a0a9bd2ef8212d" providerId="LiveId" clId="{F8B017B6-7A91-4419-90BA-67D420E11BDC}" dt="2020-04-06T15:11:00.225" v="164" actId="1076"/>
          <ac:picMkLst>
            <pc:docMk/>
            <pc:sldMk cId="1042277148" sldId="258"/>
            <ac:picMk id="8" creationId="{00000000-0000-0000-0000-000000000000}"/>
          </ac:picMkLst>
        </pc:picChg>
        <pc:picChg chg="mod">
          <ac:chgData name="Gabriele Ostuni" userId="b6a0a9bd2ef8212d" providerId="LiveId" clId="{F8B017B6-7A91-4419-90BA-67D420E11BDC}" dt="2020-04-06T15:11:03.548" v="165" actId="1076"/>
          <ac:picMkLst>
            <pc:docMk/>
            <pc:sldMk cId="1042277148" sldId="258"/>
            <ac:picMk id="9" creationId="{00000000-0000-0000-0000-000000000000}"/>
          </ac:picMkLst>
        </pc:picChg>
      </pc:sldChg>
      <pc:sldChg chg="delSp modSp modTransition modAnim">
        <pc:chgData name="Gabriele Ostuni" userId="b6a0a9bd2ef8212d" providerId="LiveId" clId="{F8B017B6-7A91-4419-90BA-67D420E11BDC}" dt="2020-04-14T17:52:27.151" v="222" actId="313"/>
        <pc:sldMkLst>
          <pc:docMk/>
          <pc:sldMk cId="231967230" sldId="259"/>
        </pc:sldMkLst>
        <pc:spChg chg="mod">
          <ac:chgData name="Gabriele Ostuni" userId="b6a0a9bd2ef8212d" providerId="LiveId" clId="{F8B017B6-7A91-4419-90BA-67D420E11BDC}" dt="2020-04-14T17:52:24.245" v="221" actId="313"/>
          <ac:spMkLst>
            <pc:docMk/>
            <pc:sldMk cId="231967230" sldId="259"/>
            <ac:spMk id="2" creationId="{00000000-0000-0000-0000-000000000000}"/>
          </ac:spMkLst>
        </pc:spChg>
        <pc:spChg chg="mod">
          <ac:chgData name="Gabriele Ostuni" userId="b6a0a9bd2ef8212d" providerId="LiveId" clId="{F8B017B6-7A91-4419-90BA-67D420E11BDC}" dt="2020-04-14T17:52:27.151" v="222" actId="313"/>
          <ac:spMkLst>
            <pc:docMk/>
            <pc:sldMk cId="231967230" sldId="259"/>
            <ac:spMk id="9" creationId="{8C2A9025-CDBC-4D10-BB04-35E937C00391}"/>
          </ac:spMkLst>
        </pc:spChg>
        <pc:picChg chg="del">
          <ac:chgData name="Gabriele Ostuni" userId="b6a0a9bd2ef8212d" providerId="LiveId" clId="{F8B017B6-7A91-4419-90BA-67D420E11BDC}" dt="2020-04-06T14:55:00.879" v="0"/>
          <ac:picMkLst>
            <pc:docMk/>
            <pc:sldMk cId="231967230" sldId="259"/>
            <ac:picMk id="3" creationId="{33EF1E23-B870-4736-A62D-D8D03FB693C7}"/>
          </ac:picMkLst>
        </pc:picChg>
      </pc:sldChg>
      <pc:sldChg chg="modSp modTransition">
        <pc:chgData name="Gabriele Ostuni" userId="b6a0a9bd2ef8212d" providerId="LiveId" clId="{F8B017B6-7A91-4419-90BA-67D420E11BDC}" dt="2020-04-14T17:53:51.166" v="225" actId="313"/>
        <pc:sldMkLst>
          <pc:docMk/>
          <pc:sldMk cId="1490592224" sldId="260"/>
        </pc:sldMkLst>
        <pc:spChg chg="mod">
          <ac:chgData name="Gabriele Ostuni" userId="b6a0a9bd2ef8212d" providerId="LiveId" clId="{F8B017B6-7A91-4419-90BA-67D420E11BDC}" dt="2020-04-14T17:53:51.166" v="225" actId="313"/>
          <ac:spMkLst>
            <pc:docMk/>
            <pc:sldMk cId="1490592224" sldId="260"/>
            <ac:spMk id="4" creationId="{39D8652F-8285-4FDD-BF17-75C1F0CF167F}"/>
          </ac:spMkLst>
        </pc:spChg>
      </pc:sldChg>
      <pc:sldChg chg="delSp modTransition modAnim">
        <pc:chgData name="Gabriele Ostuni" userId="b6a0a9bd2ef8212d" providerId="LiveId" clId="{F8B017B6-7A91-4419-90BA-67D420E11BDC}" dt="2020-04-06T14:55:04.057" v="1"/>
        <pc:sldMkLst>
          <pc:docMk/>
          <pc:sldMk cId="1629226035" sldId="261"/>
        </pc:sldMkLst>
        <pc:picChg chg="del">
          <ac:chgData name="Gabriele Ostuni" userId="b6a0a9bd2ef8212d" providerId="LiveId" clId="{F8B017B6-7A91-4419-90BA-67D420E11BDC}" dt="2020-04-06T14:55:00.879" v="0"/>
          <ac:picMkLst>
            <pc:docMk/>
            <pc:sldMk cId="1629226035" sldId="261"/>
            <ac:picMk id="3" creationId="{15B51257-6E0C-4AD8-80E3-8D3ACB64EA99}"/>
          </ac:picMkLst>
        </pc:picChg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4078485691" sldId="262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2720699239" sldId="263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3799908102" sldId="264"/>
        </pc:sldMkLst>
      </pc:sldChg>
      <pc:sldChg chg="delSp modTransition modAnim">
        <pc:chgData name="Gabriele Ostuni" userId="b6a0a9bd2ef8212d" providerId="LiveId" clId="{F8B017B6-7A91-4419-90BA-67D420E11BDC}" dt="2020-04-06T14:55:04.057" v="1"/>
        <pc:sldMkLst>
          <pc:docMk/>
          <pc:sldMk cId="3189911502" sldId="265"/>
        </pc:sldMkLst>
        <pc:picChg chg="del">
          <ac:chgData name="Gabriele Ostuni" userId="b6a0a9bd2ef8212d" providerId="LiveId" clId="{F8B017B6-7A91-4419-90BA-67D420E11BDC}" dt="2020-04-06T14:55:00.879" v="0"/>
          <ac:picMkLst>
            <pc:docMk/>
            <pc:sldMk cId="3189911502" sldId="265"/>
            <ac:picMk id="3" creationId="{2050882F-9833-4733-8297-F1A884DD7031}"/>
          </ac:picMkLst>
        </pc:picChg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3346522730" sldId="266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297293057" sldId="267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3769131667" sldId="268"/>
        </pc:sldMkLst>
      </pc:sldChg>
      <pc:sldChg chg="delSp modSp modTransition modAnim">
        <pc:chgData name="Gabriele Ostuni" userId="b6a0a9bd2ef8212d" providerId="LiveId" clId="{F8B017B6-7A91-4419-90BA-67D420E11BDC}" dt="2020-04-14T17:52:02.527" v="218" actId="790"/>
        <pc:sldMkLst>
          <pc:docMk/>
          <pc:sldMk cId="927890169" sldId="269"/>
        </pc:sldMkLst>
        <pc:spChg chg="mod">
          <ac:chgData name="Gabriele Ostuni" userId="b6a0a9bd2ef8212d" providerId="LiveId" clId="{F8B017B6-7A91-4419-90BA-67D420E11BDC}" dt="2020-04-14T17:52:02.527" v="218" actId="790"/>
          <ac:spMkLst>
            <pc:docMk/>
            <pc:sldMk cId="927890169" sldId="269"/>
            <ac:spMk id="2" creationId="{00000000-0000-0000-0000-000000000000}"/>
          </ac:spMkLst>
        </pc:spChg>
        <pc:spChg chg="mod">
          <ac:chgData name="Gabriele Ostuni" userId="b6a0a9bd2ef8212d" providerId="LiveId" clId="{F8B017B6-7A91-4419-90BA-67D420E11BDC}" dt="2020-04-14T17:52:02.527" v="218" actId="790"/>
          <ac:spMkLst>
            <pc:docMk/>
            <pc:sldMk cId="927890169" sldId="269"/>
            <ac:spMk id="6" creationId="{9ABAEE5F-07F8-44AB-B8AE-8AEB89D5DEC0}"/>
          </ac:spMkLst>
        </pc:spChg>
        <pc:picChg chg="del">
          <ac:chgData name="Gabriele Ostuni" userId="b6a0a9bd2ef8212d" providerId="LiveId" clId="{F8B017B6-7A91-4419-90BA-67D420E11BDC}" dt="2020-04-06T14:55:00.879" v="0"/>
          <ac:picMkLst>
            <pc:docMk/>
            <pc:sldMk cId="927890169" sldId="269"/>
            <ac:picMk id="3" creationId="{8BC4B7D6-7143-4F0B-8028-73DD74889733}"/>
          </ac:picMkLst>
        </pc:picChg>
      </pc:sldChg>
      <pc:sldChg chg="delSp modTransition modAnim">
        <pc:chgData name="Gabriele Ostuni" userId="b6a0a9bd2ef8212d" providerId="LiveId" clId="{F8B017B6-7A91-4419-90BA-67D420E11BDC}" dt="2020-04-06T14:55:04.057" v="1"/>
        <pc:sldMkLst>
          <pc:docMk/>
          <pc:sldMk cId="206152436" sldId="270"/>
        </pc:sldMkLst>
        <pc:picChg chg="del">
          <ac:chgData name="Gabriele Ostuni" userId="b6a0a9bd2ef8212d" providerId="LiveId" clId="{F8B017B6-7A91-4419-90BA-67D420E11BDC}" dt="2020-04-06T14:55:00.879" v="0"/>
          <ac:picMkLst>
            <pc:docMk/>
            <pc:sldMk cId="206152436" sldId="270"/>
            <ac:picMk id="3" creationId="{BA668F1E-FABE-4640-8800-DA50BA44A08A}"/>
          </ac:picMkLst>
        </pc:picChg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4145312641" sldId="271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469061329" sldId="272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1975420073" sldId="273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3595848052" sldId="274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627718790" sldId="275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4244695719" sldId="276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2376918286" sldId="277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1170700477" sldId="278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3882418133" sldId="279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2579096342" sldId="280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12631036" sldId="281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954017106" sldId="283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3714191677" sldId="284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2917415417" sldId="285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511586287" sldId="286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3540472234" sldId="287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3020538225" sldId="288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3467061459" sldId="289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248673341" sldId="290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1528739462" sldId="291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503875347" sldId="292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4150699242" sldId="293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2785739464" sldId="294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2364491137" sldId="295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3682373068" sldId="296"/>
        </pc:sldMkLst>
      </pc:sldChg>
      <pc:sldChg chg="modSp modTransition">
        <pc:chgData name="Gabriele Ostuni" userId="b6a0a9bd2ef8212d" providerId="LiveId" clId="{F8B017B6-7A91-4419-90BA-67D420E11BDC}" dt="2020-04-14T17:54:06.458" v="226" actId="790"/>
        <pc:sldMkLst>
          <pc:docMk/>
          <pc:sldMk cId="1307730828" sldId="298"/>
        </pc:sldMkLst>
        <pc:spChg chg="mod">
          <ac:chgData name="Gabriele Ostuni" userId="b6a0a9bd2ef8212d" providerId="LiveId" clId="{F8B017B6-7A91-4419-90BA-67D420E11BDC}" dt="2020-04-14T17:54:06.458" v="226" actId="790"/>
          <ac:spMkLst>
            <pc:docMk/>
            <pc:sldMk cId="1307730828" sldId="298"/>
            <ac:spMk id="2" creationId="{96F9FF08-B19D-4ED1-8C91-E5FAA2E1EBDD}"/>
          </ac:spMkLst>
        </pc:spChg>
        <pc:spChg chg="mod">
          <ac:chgData name="Gabriele Ostuni" userId="b6a0a9bd2ef8212d" providerId="LiveId" clId="{F8B017B6-7A91-4419-90BA-67D420E11BDC}" dt="2020-04-14T17:54:06.458" v="226" actId="790"/>
          <ac:spMkLst>
            <pc:docMk/>
            <pc:sldMk cId="1307730828" sldId="298"/>
            <ac:spMk id="3" creationId="{52F62651-1416-44B3-921E-0CF2706A8008}"/>
          </ac:spMkLst>
        </pc:spChg>
        <pc:spChg chg="mod">
          <ac:chgData name="Gabriele Ostuni" userId="b6a0a9bd2ef8212d" providerId="LiveId" clId="{F8B017B6-7A91-4419-90BA-67D420E11BDC}" dt="2020-04-14T17:54:06.458" v="226" actId="790"/>
          <ac:spMkLst>
            <pc:docMk/>
            <pc:sldMk cId="1307730828" sldId="298"/>
            <ac:spMk id="5" creationId="{7414B296-1265-4506-930B-D7F5CE1065EA}"/>
          </ac:spMkLst>
        </pc:spChg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1380695246" sldId="299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582242823" sldId="300"/>
        </pc:sldMkLst>
      </pc:sldChg>
      <pc:sldChg chg="modSp">
        <pc:chgData name="Gabriele Ostuni" userId="b6a0a9bd2ef8212d" providerId="LiveId" clId="{F8B017B6-7A91-4419-90BA-67D420E11BDC}" dt="2020-04-14T17:52:12.245" v="219" actId="790"/>
        <pc:sldMkLst>
          <pc:docMk/>
          <pc:sldMk cId="4061742601" sldId="301"/>
        </pc:sldMkLst>
        <pc:spChg chg="mod">
          <ac:chgData name="Gabriele Ostuni" userId="b6a0a9bd2ef8212d" providerId="LiveId" clId="{F8B017B6-7A91-4419-90BA-67D420E11BDC}" dt="2020-04-14T17:52:12.245" v="219" actId="790"/>
          <ac:spMkLst>
            <pc:docMk/>
            <pc:sldMk cId="4061742601" sldId="301"/>
            <ac:spMk id="3" creationId="{15C7BE4B-1345-4AE0-880A-13B2425CCE8A}"/>
          </ac:spMkLst>
        </pc:spChg>
        <pc:spChg chg="mod">
          <ac:chgData name="Gabriele Ostuni" userId="b6a0a9bd2ef8212d" providerId="LiveId" clId="{F8B017B6-7A91-4419-90BA-67D420E11BDC}" dt="2020-04-14T17:52:12.245" v="219" actId="790"/>
          <ac:spMkLst>
            <pc:docMk/>
            <pc:sldMk cId="4061742601" sldId="301"/>
            <ac:spMk id="7" creationId="{00000000-0000-0000-0000-000000000000}"/>
          </ac:spMkLst>
        </pc:spChg>
      </pc:sldChg>
      <pc:sldChg chg="modSp">
        <pc:chgData name="Gabriele Ostuni" userId="b6a0a9bd2ef8212d" providerId="LiveId" clId="{F8B017B6-7A91-4419-90BA-67D420E11BDC}" dt="2020-04-14T17:52:34.698" v="223" actId="790"/>
        <pc:sldMkLst>
          <pc:docMk/>
          <pc:sldMk cId="2002355705" sldId="302"/>
        </pc:sldMkLst>
        <pc:spChg chg="mod">
          <ac:chgData name="Gabriele Ostuni" userId="b6a0a9bd2ef8212d" providerId="LiveId" clId="{F8B017B6-7A91-4419-90BA-67D420E11BDC}" dt="2020-04-14T17:52:34.698" v="223" actId="790"/>
          <ac:spMkLst>
            <pc:docMk/>
            <pc:sldMk cId="2002355705" sldId="302"/>
            <ac:spMk id="2" creationId="{00000000-0000-0000-0000-000000000000}"/>
          </ac:spMkLst>
        </pc:spChg>
      </pc:sldChg>
      <pc:sldChg chg="modSp">
        <pc:chgData name="Gabriele Ostuni" userId="b6a0a9bd2ef8212d" providerId="LiveId" clId="{F8B017B6-7A91-4419-90BA-67D420E11BDC}" dt="2020-04-14T17:53:26.603" v="224" actId="790"/>
        <pc:sldMkLst>
          <pc:docMk/>
          <pc:sldMk cId="812736217" sldId="305"/>
        </pc:sldMkLst>
        <pc:spChg chg="mod">
          <ac:chgData name="Gabriele Ostuni" userId="b6a0a9bd2ef8212d" providerId="LiveId" clId="{F8B017B6-7A91-4419-90BA-67D420E11BDC}" dt="2020-04-14T17:53:26.603" v="224" actId="790"/>
          <ac:spMkLst>
            <pc:docMk/>
            <pc:sldMk cId="812736217" sldId="305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350EA-538F-4750-BE49-8144BDDD1045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58BC9-5369-4C3F-8760-0996CCF3A0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248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noProof="0" dirty="0"/>
              <a:t>Questa è una presentazione generale, per maggiori informazioni, brochures e note tecniche visitare la pagina: </a:t>
            </a:r>
          </a:p>
          <a:p>
            <a:r>
              <a:rPr lang="it-IT" noProof="0" dirty="0"/>
              <a:t>https://www.leafytechnologies.it/prodotti/analizzatore-di-cloro/</a:t>
            </a:r>
          </a:p>
          <a:p>
            <a:endParaRPr lang="it-IT" noProof="0" dirty="0"/>
          </a:p>
          <a:p>
            <a:r>
              <a:rPr lang="it-IT" noProof="0"/>
              <a:t>Codice documento: PREPI006</a:t>
            </a:r>
            <a:endParaRPr lang="it-IT" noProof="0" dirty="0"/>
          </a:p>
          <a:p>
            <a:r>
              <a:rPr lang="it-IT" noProof="0" dirty="0"/>
              <a:t>Versione: 1.0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noProof="0" dirty="0"/>
              <a:t>Ultima revisione: 13/04/2020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58BC9-5369-4C3F-8760-0996CCF3A0D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018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3352800" y="1066800"/>
            <a:ext cx="5334000" cy="5059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b="0" baseline="0"/>
            </a:lvl1pPr>
          </a:lstStyle>
          <a:p>
            <a:pPr lvl="0"/>
            <a:r>
              <a:rPr lang="en-US" dirty="0"/>
              <a:t>This is some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596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304800" y="0"/>
            <a:ext cx="9829800" cy="7086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57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228600" y="0"/>
            <a:ext cx="9677400" cy="914400"/>
          </a:xfrm>
          <a:prstGeom prst="rect">
            <a:avLst/>
          </a:prstGeom>
          <a:solidFill>
            <a:srgbClr val="39A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5200" y="1066800"/>
            <a:ext cx="5181600" cy="5059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D20B774-5BE8-4860-8ADE-FFA6B5EA6807}"/>
              </a:ext>
            </a:extLst>
          </p:cNvPr>
          <p:cNvSpPr txBox="1">
            <a:spLocks/>
          </p:cNvSpPr>
          <p:nvPr userDrawn="1"/>
        </p:nvSpPr>
        <p:spPr>
          <a:xfrm>
            <a:off x="7391400" y="6564976"/>
            <a:ext cx="1752600" cy="28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b="0" kern="120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b="0" kern="120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b="0" kern="120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b="0" i="0" u="none" baseline="0" dirty="0">
                <a:solidFill>
                  <a:srgbClr val="39AB4E"/>
                </a:solidFill>
                <a:uFill>
                  <a:solidFill>
                    <a:srgbClr val="39AB4E"/>
                  </a:solidFill>
                </a:uFill>
              </a:rPr>
              <a:t>www.leafytechnologies.it</a:t>
            </a:r>
          </a:p>
        </p:txBody>
      </p:sp>
    </p:spTree>
    <p:extLst>
      <p:ext uri="{BB962C8B-B14F-4D97-AF65-F5344CB8AC3E}">
        <p14:creationId xmlns:p14="http://schemas.microsoft.com/office/powerpoint/2010/main" val="3641005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0" kern="1200">
          <a:solidFill>
            <a:schemeClr val="tx1">
              <a:lumMod val="95000"/>
              <a:lumOff val="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kern="1200">
          <a:solidFill>
            <a:schemeClr val="tx1">
              <a:lumMod val="95000"/>
              <a:lumOff val="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0" kern="1200">
          <a:solidFill>
            <a:schemeClr val="tx1">
              <a:lumMod val="95000"/>
              <a:lumOff val="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0" kern="1200">
          <a:solidFill>
            <a:schemeClr val="tx1">
              <a:lumMod val="95000"/>
              <a:lumOff val="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0" kern="1200">
          <a:solidFill>
            <a:schemeClr val="tx1">
              <a:lumMod val="95000"/>
              <a:lumOff val="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0546885-7439-42D7-89F3-1995B1EAD8E7}"/>
              </a:ext>
            </a:extLst>
          </p:cNvPr>
          <p:cNvSpPr/>
          <p:nvPr/>
        </p:nvSpPr>
        <p:spPr>
          <a:xfrm>
            <a:off x="-304800" y="-9526"/>
            <a:ext cx="5791200" cy="7172325"/>
          </a:xfrm>
          <a:prstGeom prst="rect">
            <a:avLst/>
          </a:prstGeom>
          <a:solidFill>
            <a:srgbClr val="39AB4E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39AB4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ADB564-366C-4F38-9A56-42084F304C21}"/>
              </a:ext>
            </a:extLst>
          </p:cNvPr>
          <p:cNvSpPr/>
          <p:nvPr/>
        </p:nvSpPr>
        <p:spPr>
          <a:xfrm>
            <a:off x="414792" y="1676400"/>
            <a:ext cx="3335337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HaloSense</a:t>
            </a:r>
          </a:p>
          <a:p>
            <a:endParaRPr lang="it-IT" sz="4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Analizzatore</a:t>
            </a:r>
          </a:p>
          <a:p>
            <a:r>
              <a:rPr lang="it-IT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 cloro</a:t>
            </a:r>
          </a:p>
          <a:p>
            <a:endParaRPr lang="it-IT" sz="4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sz="4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E08902-8F00-4188-97CE-0B7C214C0B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33582">
            <a:off x="6871691" y="780143"/>
            <a:ext cx="1252537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744E3F6-107A-41EA-8D79-DF203A64FB00}"/>
              </a:ext>
            </a:extLst>
          </p:cNvPr>
          <p:cNvSpPr/>
          <p:nvPr/>
        </p:nvSpPr>
        <p:spPr>
          <a:xfrm>
            <a:off x="5562600" y="4343400"/>
            <a:ext cx="3733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i="1" dirty="0">
                <a:solidFill>
                  <a:srgbClr val="39AB4E"/>
                </a:solidFill>
              </a:rPr>
              <a:t>“If truth prevails, the contributions of a courageous physician and a brilliant engineer to the conquest of waterborne disease will still be remembered in another hundred years.”</a:t>
            </a:r>
          </a:p>
          <a:p>
            <a:endParaRPr lang="en-GB" i="1" dirty="0">
              <a:solidFill>
                <a:srgbClr val="39AB4E"/>
              </a:solidFill>
            </a:endParaRPr>
          </a:p>
          <a:p>
            <a:r>
              <a:rPr lang="en-GB" sz="1400" i="1" dirty="0">
                <a:solidFill>
                  <a:srgbClr val="39AB4E"/>
                </a:solidFill>
              </a:rPr>
              <a:t>Michael J. McGuire - The Chlorine Revolution: Water Disinfection and the Fight to Save Lives </a:t>
            </a:r>
          </a:p>
          <a:p>
            <a:endParaRPr lang="en-GB" i="1" dirty="0">
              <a:solidFill>
                <a:srgbClr val="39AB4E"/>
              </a:solidFill>
            </a:endParaRPr>
          </a:p>
        </p:txBody>
      </p:sp>
      <p:pic>
        <p:nvPicPr>
          <p:cNvPr id="8" name="Picture 7" descr="A picture containing tableware, drawing, plate, cup&#10;&#10;Description automatically generated">
            <a:extLst>
              <a:ext uri="{FF2B5EF4-FFF2-40B4-BE49-F238E27FC236}">
                <a16:creationId xmlns:a16="http://schemas.microsoft.com/office/drawing/2014/main" id="{489709E1-48B0-46FC-BF3B-395A66F6DD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791" y="232579"/>
            <a:ext cx="3048000" cy="44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055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Analizzatori: Base e Avanzato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484313"/>
            <a:ext cx="3624263" cy="372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10"/>
          <p:cNvSpPr txBox="1">
            <a:spLocks/>
          </p:cNvSpPr>
          <p:nvPr/>
        </p:nvSpPr>
        <p:spPr bwMode="auto">
          <a:xfrm>
            <a:off x="1547813" y="5324475"/>
            <a:ext cx="2016125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5720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1440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7160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82880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just" defTabSz="914400" eaLnBrk="1" hangingPunct="1">
              <a:spcBef>
                <a:spcPct val="20000"/>
              </a:spcBef>
            </a:pPr>
            <a:r>
              <a:rPr lang="it-IT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CRONOS</a:t>
            </a:r>
            <a:r>
              <a:rPr lang="it-IT" altLang="en-US" sz="24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®</a:t>
            </a:r>
          </a:p>
        </p:txBody>
      </p:sp>
      <p:sp>
        <p:nvSpPr>
          <p:cNvPr id="12" name="Content Placeholder 10"/>
          <p:cNvSpPr txBox="1">
            <a:spLocks/>
          </p:cNvSpPr>
          <p:nvPr/>
        </p:nvSpPr>
        <p:spPr bwMode="auto">
          <a:xfrm>
            <a:off x="6084888" y="5324475"/>
            <a:ext cx="17272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5720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1440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7160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82880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just" defTabSz="914400" eaLnBrk="1" hangingPunct="1">
              <a:spcBef>
                <a:spcPct val="20000"/>
              </a:spcBef>
            </a:pPr>
            <a:r>
              <a:rPr lang="it-IT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CRIUS</a:t>
            </a:r>
            <a:r>
              <a:rPr lang="it-IT" altLang="en-US" sz="24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®</a:t>
            </a:r>
            <a:endParaRPr lang="it-IT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11403B-73C4-4DC4-95F3-1BAB0628D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773987"/>
            <a:ext cx="2409862" cy="343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08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8"/>
    </mc:Choice>
    <mc:Fallback xmlns="">
      <p:transition spd="slow" advTm="488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Tipi di Controllo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D8652F-8285-4FDD-BF17-75C1F0CF167F}"/>
              </a:ext>
            </a:extLst>
          </p:cNvPr>
          <p:cNvSpPr txBox="1"/>
          <p:nvPr/>
        </p:nvSpPr>
        <p:spPr>
          <a:xfrm>
            <a:off x="533400" y="1371600"/>
            <a:ext cx="7696200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514350" indent="-51435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PID – Proporzionale-Integrale-Derivativo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Proporzionale al flusso con compensazione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Orologio in tempo reale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Temporizzatori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Protezione Sovradosaggio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Duty standby (Controllo di Riserva)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Relè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Uscite analogiche (4-20 mA o 0-10 V)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Sistemi di ridondanza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endParaRPr lang="it-IT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endParaRPr lang="it-IT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28" y="2819400"/>
            <a:ext cx="396875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0592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Protocolli di Comunicazione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066800"/>
            <a:ext cx="5410200" cy="50593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</a:pPr>
            <a:endParaRPr lang="it-IT" altLang="en-US" sz="2800" dirty="0">
              <a:latin typeface="+mj-lt"/>
            </a:endParaRP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800" dirty="0">
                <a:latin typeface="+mj-lt"/>
              </a:rPr>
              <a:t>Modbus (ASCII/RTU)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800" dirty="0">
                <a:latin typeface="+mj-lt"/>
              </a:rPr>
              <a:t>Modbus (TCP/IP)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800" dirty="0">
                <a:latin typeface="+mj-lt"/>
              </a:rPr>
              <a:t>Profibus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800" dirty="0">
                <a:latin typeface="+mj-lt"/>
              </a:rPr>
              <a:t>Accesso Remoto (2G/3G/4G GPRS)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800" dirty="0">
                <a:latin typeface="+mj-lt"/>
              </a:rPr>
              <a:t>Accesso Remoto (LAN) </a:t>
            </a:r>
          </a:p>
          <a:p>
            <a:endParaRPr lang="it-IT" sz="28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6" r="11102"/>
          <a:stretch>
            <a:fillRect/>
          </a:stretch>
        </p:blipFill>
        <p:spPr bwMode="auto">
          <a:xfrm>
            <a:off x="152400" y="2720181"/>
            <a:ext cx="319315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485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0638CA5-BB83-4D3C-B458-6A211B77D419}"/>
              </a:ext>
            </a:extLst>
          </p:cNvPr>
          <p:cNvSpPr txBox="1"/>
          <p:nvPr/>
        </p:nvSpPr>
        <p:spPr>
          <a:xfrm>
            <a:off x="107950" y="1981200"/>
            <a:ext cx="4083050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514350" indent="-51435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1257300" indent="-51435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Accesso in lettura e scrittura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Accesso da qualsiasi dispositivo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Scaricamento dati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Notifiche e-mail/SMS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Grafici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Sistema Cloud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Livelli di accesso differenti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Funzionalità avanzate</a:t>
            </a:r>
          </a:p>
          <a:p>
            <a:pPr lvl="1">
              <a:lnSpc>
                <a:spcPct val="150000"/>
              </a:lnSpc>
              <a:buClr>
                <a:schemeClr val="tx1"/>
              </a:buClr>
            </a:pPr>
            <a:endParaRPr lang="it-IT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endParaRPr lang="it-IT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Verdana" panose="020B060403050404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990600"/>
            <a:ext cx="4181399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276600"/>
            <a:ext cx="1512888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049" y="3671886"/>
            <a:ext cx="3313897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8F14F490-D62A-4221-8175-D7054CC590B5}"/>
              </a:ext>
            </a:extLst>
          </p:cNvPr>
          <p:cNvSpPr>
            <a:spLocks noGrp="1"/>
          </p:cNvSpPr>
          <p:nvPr/>
        </p:nvSpPr>
        <p:spPr>
          <a:xfrm>
            <a:off x="419100" y="76200"/>
            <a:ext cx="8153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Telegestione con accesso remoto</a:t>
            </a:r>
          </a:p>
        </p:txBody>
      </p:sp>
    </p:spTree>
    <p:extLst>
      <p:ext uri="{BB962C8B-B14F-4D97-AF65-F5344CB8AC3E}">
        <p14:creationId xmlns:p14="http://schemas.microsoft.com/office/powerpoint/2010/main" val="2720699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414B296-1265-4506-930B-D7F5CE1065EA}"/>
              </a:ext>
            </a:extLst>
          </p:cNvPr>
          <p:cNvSpPr/>
          <p:nvPr/>
        </p:nvSpPr>
        <p:spPr>
          <a:xfrm>
            <a:off x="3810000" y="0"/>
            <a:ext cx="5791200" cy="7172325"/>
          </a:xfrm>
          <a:prstGeom prst="rect">
            <a:avLst/>
          </a:prstGeom>
          <a:solidFill>
            <a:srgbClr val="39AB4E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39AB4E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6F9FF08-B19D-4ED1-8C91-E5FAA2E1EBDD}"/>
              </a:ext>
            </a:extLst>
          </p:cNvPr>
          <p:cNvSpPr/>
          <p:nvPr/>
        </p:nvSpPr>
        <p:spPr>
          <a:xfrm>
            <a:off x="4412826" y="1524000"/>
            <a:ext cx="4585550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chemeClr val="tx1"/>
              </a:buClr>
            </a:pPr>
            <a:r>
              <a:rPr lang="it-IT" altLang="en-US" sz="6600" b="1">
                <a:solidFill>
                  <a:schemeClr val="bg1"/>
                </a:solidFill>
                <a:cs typeface="Calibri" panose="020F0502020204030204" pitchFamily="34" charset="0"/>
              </a:rPr>
              <a:t>Grazie per la</a:t>
            </a:r>
          </a:p>
          <a:p>
            <a:pPr algn="ctr">
              <a:buClr>
                <a:schemeClr val="tx1"/>
              </a:buClr>
            </a:pPr>
            <a:r>
              <a:rPr lang="it-IT" altLang="en-US" sz="6600" b="1">
                <a:solidFill>
                  <a:schemeClr val="bg1"/>
                </a:solidFill>
                <a:cs typeface="Calibri" panose="020F0502020204030204" pitchFamily="34" charset="0"/>
              </a:rPr>
              <a:t>vostra</a:t>
            </a:r>
          </a:p>
          <a:p>
            <a:pPr algn="ctr">
              <a:buClr>
                <a:schemeClr val="tx1"/>
              </a:buClr>
            </a:pPr>
            <a:r>
              <a:rPr lang="it-IT" altLang="en-US" sz="6600" b="1">
                <a:solidFill>
                  <a:schemeClr val="bg1"/>
                </a:solidFill>
                <a:cs typeface="Calibri" panose="020F0502020204030204" pitchFamily="34" charset="0"/>
              </a:rPr>
              <a:t>attenzione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F62651-1416-44B3-921E-0CF2706A8008}"/>
              </a:ext>
            </a:extLst>
          </p:cNvPr>
          <p:cNvSpPr/>
          <p:nvPr/>
        </p:nvSpPr>
        <p:spPr>
          <a:xfrm>
            <a:off x="0" y="2432000"/>
            <a:ext cx="34065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en-US" sz="2400">
                <a:solidFill>
                  <a:srgbClr val="39AB4E"/>
                </a:solidFill>
                <a:ea typeface="Verdana" panose="020B0604030504040204" pitchFamily="34" charset="0"/>
                <a:cs typeface="Calibri Light" panose="020F0302020204030204" pitchFamily="34" charset="0"/>
              </a:rPr>
              <a:t>Per maggiori informazioni sul sistema HaloSense visitare il sito:</a:t>
            </a:r>
          </a:p>
          <a:p>
            <a:pPr algn="ctr"/>
            <a:endParaRPr lang="it-IT" altLang="en-US" sz="2400">
              <a:solidFill>
                <a:schemeClr val="tx1">
                  <a:lumMod val="95000"/>
                  <a:lumOff val="5000"/>
                </a:schemeClr>
              </a:solidFill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endParaRPr lang="it-IT" altLang="en-US" sz="2400">
              <a:solidFill>
                <a:schemeClr val="tx1">
                  <a:lumMod val="95000"/>
                  <a:lumOff val="5000"/>
                </a:schemeClr>
              </a:solidFill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r>
              <a:rPr lang="it-IT" altLang="en-US" sz="2400">
                <a:solidFill>
                  <a:srgbClr val="39AB4E"/>
                </a:solidFill>
                <a:ea typeface="Verdana" panose="020B0604030504040204" pitchFamily="34" charset="0"/>
                <a:cs typeface="Calibri Light" panose="020F0302020204030204" pitchFamily="34" charset="0"/>
              </a:rPr>
              <a:t>www.leafytechnologies.it</a:t>
            </a:r>
          </a:p>
        </p:txBody>
      </p:sp>
      <p:pic>
        <p:nvPicPr>
          <p:cNvPr id="6" name="Picture 5" descr="A picture containing tableware, drawing, plate, cup&#10;&#10;Description automatically generated">
            <a:extLst>
              <a:ext uri="{FF2B5EF4-FFF2-40B4-BE49-F238E27FC236}">
                <a16:creationId xmlns:a16="http://schemas.microsoft.com/office/drawing/2014/main" id="{76A2E8A2-D765-44AB-83FE-098DDC9A3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199" y="381000"/>
            <a:ext cx="3581400" cy="52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730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Cos’è HaloSense?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D7DDC0-DD6A-470D-9F7E-4F49E1C9A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876" y="1207217"/>
            <a:ext cx="2409862" cy="34393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C7BE4B-1345-4AE0-880A-13B2425CCE8A}"/>
              </a:ext>
            </a:extLst>
          </p:cNvPr>
          <p:cNvSpPr txBox="1"/>
          <p:nvPr/>
        </p:nvSpPr>
        <p:spPr>
          <a:xfrm>
            <a:off x="666874" y="5382261"/>
            <a:ext cx="74865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200" dirty="0"/>
              <a:t>HaloSense è il sensore di cloro che, abbinato ad uno degli analizzatori, permette la misura in continuo ed in linea del cloro nei sistemi di trattamento delle acque. </a:t>
            </a:r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id="{9E974833-B7EE-4467-855F-EABA031E02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06269"/>
            <a:ext cx="1567012" cy="3477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BCBD4B-44BF-4FDF-BEAD-E7CF4C0925CE}"/>
              </a:ext>
            </a:extLst>
          </p:cNvPr>
          <p:cNvSpPr txBox="1"/>
          <p:nvPr/>
        </p:nvSpPr>
        <p:spPr>
          <a:xfrm>
            <a:off x="1266876" y="4646580"/>
            <a:ext cx="2409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i="1" dirty="0"/>
              <a:t>Analizzatore avanzato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70F8A8-37F4-44EB-B4FB-A3CFB9FB4F98}"/>
              </a:ext>
            </a:extLst>
          </p:cNvPr>
          <p:cNvSpPr txBox="1"/>
          <p:nvPr/>
        </p:nvSpPr>
        <p:spPr>
          <a:xfrm>
            <a:off x="5105400" y="4544061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/>
              <a:t>Cella </a:t>
            </a:r>
            <a:r>
              <a:rPr lang="it-IT" i="1"/>
              <a:t>di flusso singola</a:t>
            </a:r>
            <a:endParaRPr lang="it-IT" i="1" dirty="0"/>
          </a:p>
          <a:p>
            <a:pPr algn="ctr"/>
            <a:r>
              <a:rPr lang="it-IT" i="1" dirty="0"/>
              <a:t>con sensore di cloro</a:t>
            </a:r>
          </a:p>
        </p:txBody>
      </p:sp>
    </p:spTree>
    <p:extLst>
      <p:ext uri="{BB962C8B-B14F-4D97-AF65-F5344CB8AC3E}">
        <p14:creationId xmlns:p14="http://schemas.microsoft.com/office/powerpoint/2010/main" val="1042277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762000"/>
          </a:xfrm>
        </p:spPr>
        <p:txBody>
          <a:bodyPr>
            <a:normAutofit/>
          </a:bodyPr>
          <a:lstStyle/>
          <a:p>
            <a:r>
              <a:rPr lang="it-IT"/>
              <a:t>Un’installazione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489EFE-BCCF-4D55-A53B-3DAF3D079F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905000"/>
            <a:ext cx="5105400" cy="38290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BAEE5F-07F8-44AB-B8AE-8AEB89D5DEC0}"/>
              </a:ext>
            </a:extLst>
          </p:cNvPr>
          <p:cNvSpPr txBox="1"/>
          <p:nvPr/>
        </p:nvSpPr>
        <p:spPr>
          <a:xfrm>
            <a:off x="491412" y="1695061"/>
            <a:ext cx="3124200" cy="3903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800"/>
              <a:t>Analizzatore CRIUS®</a:t>
            </a:r>
          </a:p>
          <a:p>
            <a:pPr>
              <a:lnSpc>
                <a:spcPct val="150000"/>
              </a:lnSpc>
            </a:pPr>
            <a:r>
              <a:rPr lang="it-IT" sz="2800"/>
              <a:t>con sensore di</a:t>
            </a:r>
          </a:p>
          <a:p>
            <a:pPr>
              <a:lnSpc>
                <a:spcPct val="150000"/>
              </a:lnSpc>
            </a:pPr>
            <a:r>
              <a:rPr lang="it-IT" sz="2800"/>
              <a:t>cloro libero e pH</a:t>
            </a:r>
          </a:p>
          <a:p>
            <a:pPr>
              <a:lnSpc>
                <a:spcPct val="150000"/>
              </a:lnSpc>
            </a:pPr>
            <a:r>
              <a:rPr lang="it-IT" sz="2800"/>
              <a:t>in cella a deflusso</a:t>
            </a:r>
          </a:p>
          <a:p>
            <a:pPr>
              <a:lnSpc>
                <a:spcPct val="150000"/>
              </a:lnSpc>
            </a:pPr>
            <a:r>
              <a:rPr lang="it-IT" sz="2800"/>
              <a:t>doppia</a:t>
            </a:r>
          </a:p>
          <a:p>
            <a:pPr>
              <a:lnSpc>
                <a:spcPct val="150000"/>
              </a:lnSpc>
            </a:pPr>
            <a:endParaRPr lang="it-IT" sz="2800"/>
          </a:p>
        </p:txBody>
      </p:sp>
    </p:spTree>
    <p:extLst>
      <p:ext uri="{BB962C8B-B14F-4D97-AF65-F5344CB8AC3E}">
        <p14:creationId xmlns:p14="http://schemas.microsoft.com/office/powerpoint/2010/main" val="927890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Cosa può misurare esattamente?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C7BE4B-1345-4AE0-880A-13B2425CCE8A}"/>
              </a:ext>
            </a:extLst>
          </p:cNvPr>
          <p:cNvSpPr txBox="1"/>
          <p:nvPr/>
        </p:nvSpPr>
        <p:spPr>
          <a:xfrm>
            <a:off x="614516" y="1219200"/>
            <a:ext cx="868188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>
                <a:latin typeface="+mj-lt"/>
                <a:ea typeface="Verdana" panose="020B0604030504040204" pitchFamily="34" charset="0"/>
              </a:rPr>
              <a:t>Vi sono varie versioni:</a:t>
            </a:r>
          </a:p>
          <a:p>
            <a:endParaRPr lang="it-IT" sz="2400">
              <a:latin typeface="+mj-lt"/>
              <a:ea typeface="Verdana" panose="020B0604030504040204" pitchFamily="34" charset="0"/>
            </a:endParaRPr>
          </a:p>
          <a:p>
            <a:r>
              <a:rPr lang="it-IT" sz="2400">
                <a:latin typeface="+mj-lt"/>
                <a:ea typeface="Verdana" panose="020B0604030504040204" pitchFamily="34" charset="0"/>
              </a:rPr>
              <a:t>Cloro libero :			HOCl + OCl</a:t>
            </a:r>
            <a:r>
              <a:rPr lang="it-IT" sz="2400" baseline="30000">
                <a:latin typeface="+mj-lt"/>
                <a:ea typeface="Verdana" panose="020B0604030504040204" pitchFamily="34" charset="0"/>
              </a:rPr>
              <a:t>-</a:t>
            </a:r>
          </a:p>
          <a:p>
            <a:endParaRPr lang="it-IT" sz="2400" baseline="30000">
              <a:latin typeface="+mj-lt"/>
              <a:ea typeface="Verdana" panose="020B0604030504040204" pitchFamily="34" charset="0"/>
            </a:endParaRPr>
          </a:p>
          <a:p>
            <a:r>
              <a:rPr lang="it-IT" sz="2400">
                <a:latin typeface="+mj-lt"/>
                <a:ea typeface="Verdana" panose="020B0604030504040204" pitchFamily="34" charset="0"/>
              </a:rPr>
              <a:t>Cloro/Bromo totale :</a:t>
            </a:r>
            <a:r>
              <a:rPr lang="it-IT" sz="2400">
                <a:latin typeface="+mj-lt"/>
                <a:ea typeface="Verdana" panose="020B0604030504040204" pitchFamily="34" charset="0"/>
                <a:sym typeface="Wingdings" panose="05000000000000000000" pitchFamily="2" charset="2"/>
              </a:rPr>
              <a:t>		</a:t>
            </a:r>
            <a:r>
              <a:rPr lang="it-IT" sz="2400">
                <a:latin typeface="+mj-lt"/>
                <a:ea typeface="Verdana" panose="020B0604030504040204" pitchFamily="34" charset="0"/>
              </a:rPr>
              <a:t>HOBr + OBr</a:t>
            </a:r>
            <a:r>
              <a:rPr lang="it-IT" sz="2400" baseline="30000">
                <a:latin typeface="+mj-lt"/>
                <a:ea typeface="Verdana" panose="020B0604030504040204" pitchFamily="34" charset="0"/>
              </a:rPr>
              <a:t>- </a:t>
            </a:r>
            <a:r>
              <a:rPr lang="it-IT" sz="2400">
                <a:latin typeface="+mj-lt"/>
                <a:ea typeface="Verdana" panose="020B0604030504040204" pitchFamily="34" charset="0"/>
                <a:sym typeface="Wingdings" panose="05000000000000000000" pitchFamily="2" charset="2"/>
              </a:rPr>
              <a:t>+ </a:t>
            </a:r>
            <a:r>
              <a:rPr lang="it-IT" sz="2400">
                <a:latin typeface="+mj-lt"/>
              </a:rPr>
              <a:t>bromammine</a:t>
            </a:r>
          </a:p>
          <a:p>
            <a:endParaRPr lang="it-IT" sz="2400">
              <a:latin typeface="+mj-lt"/>
              <a:ea typeface="Verdana" panose="020B0604030504040204" pitchFamily="34" charset="0"/>
            </a:endParaRPr>
          </a:p>
          <a:p>
            <a:r>
              <a:rPr lang="it-IT" sz="2400">
                <a:latin typeface="+mj-lt"/>
                <a:ea typeface="Verdana" panose="020B0604030504040204" pitchFamily="34" charset="0"/>
              </a:rPr>
              <a:t>Bromo in acqua di mare :	HOCl + OCl</a:t>
            </a:r>
            <a:r>
              <a:rPr lang="it-IT" sz="2400" baseline="30000">
                <a:latin typeface="+mj-lt"/>
                <a:ea typeface="Verdana" panose="020B0604030504040204" pitchFamily="34" charset="0"/>
              </a:rPr>
              <a:t>-</a:t>
            </a:r>
            <a:r>
              <a:rPr lang="it-IT" sz="2400">
                <a:latin typeface="+mj-lt"/>
                <a:ea typeface="Verdana" panose="020B0604030504040204" pitchFamily="34" charset="0"/>
                <a:sym typeface="Wingdings" panose="05000000000000000000" pitchFamily="2" charset="2"/>
              </a:rPr>
              <a:t> + clorammine</a:t>
            </a:r>
          </a:p>
          <a:p>
            <a:endParaRPr lang="it-IT" sz="2400">
              <a:latin typeface="+mj-lt"/>
              <a:ea typeface="Verdana" panose="020B0604030504040204" pitchFamily="34" charset="0"/>
            </a:endParaRPr>
          </a:p>
          <a:p>
            <a:r>
              <a:rPr lang="it-IT" sz="2400">
                <a:latin typeface="+mj-lt"/>
                <a:ea typeface="Verdana" panose="020B0604030504040204" pitchFamily="34" charset="0"/>
              </a:rPr>
              <a:t>Assenza di Cloro (Zero) :	HOCl + OCl</a:t>
            </a:r>
            <a:r>
              <a:rPr lang="it-IT" sz="2400" baseline="30000">
                <a:latin typeface="+mj-lt"/>
                <a:ea typeface="Verdana" panose="020B0604030504040204" pitchFamily="34" charset="0"/>
              </a:rPr>
              <a:t>-</a:t>
            </a:r>
          </a:p>
          <a:p>
            <a:endParaRPr lang="it-IT" sz="2000">
              <a:latin typeface="+mj-lt"/>
              <a:ea typeface="Verdana" panose="020B0604030504040204" pitchFamily="34" charset="0"/>
            </a:endParaRPr>
          </a:p>
          <a:p>
            <a:endParaRPr lang="it-IT" sz="2000">
              <a:latin typeface="+mj-lt"/>
              <a:ea typeface="Verdana" panose="020B0604030504040204" pitchFamily="34" charset="0"/>
            </a:endParaRPr>
          </a:p>
          <a:p>
            <a:endParaRPr lang="it-IT" sz="2000">
              <a:latin typeface="+mj-lt"/>
              <a:ea typeface="Verdana" panose="020B0604030504040204" pitchFamily="34" charset="0"/>
            </a:endParaRPr>
          </a:p>
          <a:p>
            <a:endParaRPr lang="it-IT" sz="2000">
              <a:latin typeface="+mj-lt"/>
              <a:ea typeface="Verdana" panose="020B0604030504040204" pitchFamily="34" charset="0"/>
            </a:endParaRPr>
          </a:p>
          <a:p>
            <a:r>
              <a:rPr lang="it-IT" sz="2000">
                <a:latin typeface="+mj-lt"/>
                <a:ea typeface="Verdana" panose="020B0604030504040204" pitchFamily="34" charset="0"/>
              </a:rPr>
              <a:t>Vi è infine una versione per piscine che misura il cloro (</a:t>
            </a:r>
            <a:r>
              <a:rPr lang="it-IT" sz="2000">
                <a:ea typeface="Verdana" panose="020B0604030504040204" pitchFamily="34" charset="0"/>
              </a:rPr>
              <a:t>HOCl + OCl</a:t>
            </a:r>
            <a:r>
              <a:rPr lang="it-IT" sz="2000" baseline="30000">
                <a:ea typeface="Verdana" panose="020B0604030504040204" pitchFamily="34" charset="0"/>
              </a:rPr>
              <a:t>-</a:t>
            </a:r>
            <a:r>
              <a:rPr lang="it-IT" sz="2000">
                <a:latin typeface="+mj-lt"/>
                <a:ea typeface="Verdana" panose="020B0604030504040204" pitchFamily="34" charset="0"/>
              </a:rPr>
              <a:t>) libero in presenza di acido cianurico</a:t>
            </a:r>
          </a:p>
          <a:p>
            <a:r>
              <a:rPr lang="it-IT" sz="2000">
                <a:latin typeface="+mj-lt"/>
                <a:ea typeface="Verdana" panose="020B0604030504040204" pitchFamily="34" charset="0"/>
              </a:rPr>
              <a:t> </a:t>
            </a:r>
          </a:p>
          <a:p>
            <a:pPr algn="just"/>
            <a:endParaRPr lang="it-IT" sz="2000">
              <a:latin typeface="+mj-lt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742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Perché scegliere HaloSense?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512643EE-02C4-4F83-8F3B-C5F611065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10200" y="2188704"/>
            <a:ext cx="2960700" cy="2901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B37E9D-5AAD-47C6-A952-06F99F1F70F7}"/>
              </a:ext>
            </a:extLst>
          </p:cNvPr>
          <p:cNvSpPr txBox="1"/>
          <p:nvPr/>
        </p:nvSpPr>
        <p:spPr>
          <a:xfrm>
            <a:off x="609600" y="1981200"/>
            <a:ext cx="5181600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dirty="0"/>
              <a:t>Poca deriva della misurazione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dirty="0"/>
              <a:t>Deriva dello zero assente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dirty="0"/>
              <a:t>Manutenzione limitata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dirty="0"/>
              <a:t>Durevole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A9025-CDBC-4D10-BB04-35E937C00391}"/>
              </a:ext>
            </a:extLst>
          </p:cNvPr>
          <p:cNvSpPr/>
          <p:nvPr/>
        </p:nvSpPr>
        <p:spPr>
          <a:xfrm>
            <a:off x="685800" y="5410200"/>
            <a:ext cx="78622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Inoltre grazie ad un sistema di autopulizia opzionale è possibile utilizzare il sensore</a:t>
            </a:r>
          </a:p>
          <a:p>
            <a:r>
              <a:rPr lang="it-IT" dirty="0"/>
              <a:t>anche in acque sporche/reflue/industriali e mantenerlo funzionante.</a:t>
            </a:r>
          </a:p>
        </p:txBody>
      </p:sp>
    </p:spTree>
    <p:extLst>
      <p:ext uri="{BB962C8B-B14F-4D97-AF65-F5344CB8AC3E}">
        <p14:creationId xmlns:p14="http://schemas.microsoft.com/office/powerpoint/2010/main" val="231967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Poca dipendenza dal pH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4B26BE-0305-4AF6-A1F0-420612396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1" cy="529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355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Confronto con DPD in linea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D69D3C-D692-4F83-A1D0-DD541233B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7" y="1295400"/>
            <a:ext cx="8734425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736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Opzioni di installazione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524C93-1C7F-4BDD-9D1A-6B5540B30A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4" y="1734942"/>
            <a:ext cx="1543050" cy="30384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FC11F7B-2F8E-47B9-89C7-13D121695D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143000"/>
            <a:ext cx="2438400" cy="3466919"/>
          </a:xfrm>
          <a:prstGeom prst="rect">
            <a:avLst/>
          </a:prstGeom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C771731F-5EDD-46F3-9E93-A70CC3DFBA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821" y="914400"/>
            <a:ext cx="155098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A7C19A3-9AEE-44F9-A93D-0F703E9AD0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0" y="1905000"/>
            <a:ext cx="1786366" cy="28684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5BCE306-1111-45BB-9012-175E0F5A5A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3222" y="3134586"/>
            <a:ext cx="1810231" cy="27717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28F086-6C94-44E5-94EF-3886AA4890BE}"/>
              </a:ext>
            </a:extLst>
          </p:cNvPr>
          <p:cNvSpPr txBox="1"/>
          <p:nvPr/>
        </p:nvSpPr>
        <p:spPr>
          <a:xfrm>
            <a:off x="7260771" y="4643385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/>
              <a:t>Sistema di</a:t>
            </a:r>
          </a:p>
          <a:p>
            <a:pPr algn="just"/>
            <a:r>
              <a:rPr lang="it-IT" i="1" dirty="0"/>
              <a:t>autopulizia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85BB9A-024E-4903-8C2F-350CA725D794}"/>
              </a:ext>
            </a:extLst>
          </p:cNvPr>
          <p:cNvSpPr txBox="1"/>
          <p:nvPr/>
        </p:nvSpPr>
        <p:spPr>
          <a:xfrm>
            <a:off x="457200" y="5023534"/>
            <a:ext cx="4433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i="1" dirty="0"/>
              <a:t>Celle di flusso: </a:t>
            </a:r>
          </a:p>
          <a:p>
            <a:pPr algn="just"/>
            <a:r>
              <a:rPr lang="it-IT" i="1" dirty="0"/>
              <a:t>chiusa, singola, doppia e tripla</a:t>
            </a:r>
          </a:p>
        </p:txBody>
      </p:sp>
    </p:spTree>
    <p:extLst>
      <p:ext uri="{BB962C8B-B14F-4D97-AF65-F5344CB8AC3E}">
        <p14:creationId xmlns:p14="http://schemas.microsoft.com/office/powerpoint/2010/main" val="395388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Applicazioni tipiche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0A4747-76B6-4841-8D3E-3470A69AA7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54"/>
          <a:stretch/>
        </p:blipFill>
        <p:spPr>
          <a:xfrm>
            <a:off x="6934200" y="1295400"/>
            <a:ext cx="1862702" cy="14679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3C7A9E-3262-4A2B-B891-E5BFC2DACC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1"/>
          <a:stretch/>
        </p:blipFill>
        <p:spPr>
          <a:xfrm>
            <a:off x="6934200" y="3144330"/>
            <a:ext cx="1871109" cy="14679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64DD163-8AC0-44CA-8015-0EA56643AB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7" r="26749" b="10569"/>
          <a:stretch/>
        </p:blipFill>
        <p:spPr>
          <a:xfrm>
            <a:off x="6934200" y="4959566"/>
            <a:ext cx="1862702" cy="1460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AA19225-735E-429F-9171-6F3CA9EC0D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935323"/>
            <a:ext cx="1974154" cy="15216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Content Placeholder 4">
            <a:extLst>
              <a:ext uri="{FF2B5EF4-FFF2-40B4-BE49-F238E27FC236}">
                <a16:creationId xmlns:a16="http://schemas.microsoft.com/office/drawing/2014/main" id="{0BD8FB45-FB26-4CDE-8D6F-E87EACC535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95400"/>
            <a:ext cx="1975032" cy="152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B42CF57-458F-4429-98FA-98D9FEBD4A9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16"/>
          <a:stretch/>
        </p:blipFill>
        <p:spPr>
          <a:xfrm>
            <a:off x="4724399" y="3176623"/>
            <a:ext cx="1937043" cy="15184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0F7AC14-4801-4A81-96B0-D1C3AE3680F8}"/>
              </a:ext>
            </a:extLst>
          </p:cNvPr>
          <p:cNvSpPr txBox="1"/>
          <p:nvPr/>
        </p:nvSpPr>
        <p:spPr>
          <a:xfrm>
            <a:off x="457200" y="1371600"/>
            <a:ext cx="3962401" cy="4549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dirty="0"/>
              <a:t>Acqua potabile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dirty="0"/>
              <a:t>Acque reflue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dirty="0"/>
              <a:t>Pastorizzatori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dirty="0"/>
              <a:t>Alimenti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dirty="0"/>
              <a:t>Torri di raffreddamento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dirty="0"/>
              <a:t>Acque industriali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dirty="0"/>
              <a:t>Piscine</a:t>
            </a:r>
          </a:p>
        </p:txBody>
      </p:sp>
    </p:spTree>
    <p:extLst>
      <p:ext uri="{BB962C8B-B14F-4D97-AF65-F5344CB8AC3E}">
        <p14:creationId xmlns:p14="http://schemas.microsoft.com/office/powerpoint/2010/main" val="162922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913</TotalTime>
  <Words>436</Words>
  <Application>Microsoft Office PowerPoint</Application>
  <PresentationFormat>On-screen Show (4:3)</PresentationFormat>
  <Paragraphs>99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Cos’è HaloSense?</vt:lpstr>
      <vt:lpstr>Un’installazione</vt:lpstr>
      <vt:lpstr>Cosa può misurare esattamente?</vt:lpstr>
      <vt:lpstr>Perché scegliere HaloSense?</vt:lpstr>
      <vt:lpstr>Poca dipendenza dal pH</vt:lpstr>
      <vt:lpstr>Confronto con DPD in linea</vt:lpstr>
      <vt:lpstr>Opzioni di installazione</vt:lpstr>
      <vt:lpstr>Applicazioni tipiche</vt:lpstr>
      <vt:lpstr>Analizzatori: Base e Avanzato</vt:lpstr>
      <vt:lpstr>Tipi di Controllo</vt:lpstr>
      <vt:lpstr>Protocolli di Comunicazione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GabrieleOstuni</dc:creator>
  <cp:lastModifiedBy>Gabriele Ostuni</cp:lastModifiedBy>
  <cp:revision>72</cp:revision>
  <dcterms:created xsi:type="dcterms:W3CDTF">2006-08-16T00:00:00Z</dcterms:created>
  <dcterms:modified xsi:type="dcterms:W3CDTF">2020-06-10T22:33:44Z</dcterms:modified>
</cp:coreProperties>
</file>