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69" r:id="rId4"/>
    <p:sldId id="305" r:id="rId5"/>
    <p:sldId id="306" r:id="rId6"/>
    <p:sldId id="320" r:id="rId7"/>
    <p:sldId id="309" r:id="rId8"/>
    <p:sldId id="310" r:id="rId9"/>
    <p:sldId id="311" r:id="rId10"/>
    <p:sldId id="312" r:id="rId11"/>
    <p:sldId id="313" r:id="rId12"/>
    <p:sldId id="314" r:id="rId13"/>
    <p:sldId id="321" r:id="rId14"/>
    <p:sldId id="322" r:id="rId15"/>
    <p:sldId id="315" r:id="rId16"/>
    <p:sldId id="307" r:id="rId17"/>
    <p:sldId id="331" r:id="rId18"/>
    <p:sldId id="323" r:id="rId19"/>
    <p:sldId id="324" r:id="rId20"/>
    <p:sldId id="325" r:id="rId21"/>
    <p:sldId id="326" r:id="rId22"/>
    <p:sldId id="328" r:id="rId23"/>
    <p:sldId id="329" r:id="rId24"/>
    <p:sldId id="330" r:id="rId25"/>
    <p:sldId id="316" r:id="rId26"/>
    <p:sldId id="319" r:id="rId27"/>
    <p:sldId id="304" r:id="rId28"/>
    <p:sldId id="260" r:id="rId29"/>
    <p:sldId id="262" r:id="rId30"/>
    <p:sldId id="263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FAA"/>
    <a:srgbClr val="39AB4E"/>
    <a:srgbClr val="ED1B25"/>
    <a:srgbClr val="FB8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A2AAA-D6EF-4FCB-AF8A-8AE75A9AF9B2}" v="23" dt="2020-06-10T18:11:58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7673" autoAdjust="0"/>
  </p:normalViewPr>
  <p:slideViewPr>
    <p:cSldViewPr>
      <p:cViewPr varScale="1">
        <p:scale>
          <a:sx n="88" d="100"/>
          <a:sy n="88" d="100"/>
        </p:scale>
        <p:origin x="22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11F2CF80-78A0-4181-911E-526D87B5EC81}"/>
    <pc:docChg chg="undo custSel addSld delSld modSld">
      <pc:chgData name="Gabriele Ostuni" userId="b6a0a9bd2ef8212d" providerId="LiveId" clId="{11F2CF80-78A0-4181-911E-526D87B5EC81}" dt="2020-04-10T17:35:08.588" v="2302" actId="47"/>
      <pc:docMkLst>
        <pc:docMk/>
      </pc:docMkLst>
      <pc:sldChg chg="addSp delSp modSp">
        <pc:chgData name="Gabriele Ostuni" userId="b6a0a9bd2ef8212d" providerId="LiveId" clId="{11F2CF80-78A0-4181-911E-526D87B5EC81}" dt="2020-04-10T16:14:31.706" v="108" actId="1076"/>
        <pc:sldMkLst>
          <pc:docMk/>
          <pc:sldMk cId="1058055028" sldId="257"/>
        </pc:sldMkLst>
        <pc:spChg chg="mod">
          <ac:chgData name="Gabriele Ostuni" userId="b6a0a9bd2ef8212d" providerId="LiveId" clId="{11F2CF80-78A0-4181-911E-526D87B5EC81}" dt="2020-04-10T16:14:31.706" v="108" actId="1076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11F2CF80-78A0-4181-911E-526D87B5EC81}" dt="2020-04-10T16:13:55.761" v="104" actId="6549"/>
          <ac:spMkLst>
            <pc:docMk/>
            <pc:sldMk cId="1058055028" sldId="257"/>
            <ac:spMk id="7" creationId="{EFADB564-366C-4F38-9A56-42084F304C21}"/>
          </ac:spMkLst>
        </pc:spChg>
        <pc:spChg chg="mod">
          <ac:chgData name="Gabriele Ostuni" userId="b6a0a9bd2ef8212d" providerId="LiveId" clId="{11F2CF80-78A0-4181-911E-526D87B5EC81}" dt="2020-04-10T16:12:39.060" v="32" actId="1076"/>
          <ac:spMkLst>
            <pc:docMk/>
            <pc:sldMk cId="1058055028" sldId="257"/>
            <ac:spMk id="10" creationId="{90546885-7439-42D7-89F3-1995B1EAD8E7}"/>
          </ac:spMkLst>
        </pc:spChg>
        <pc:picChg chg="add mod">
          <ac:chgData name="Gabriele Ostuni" userId="b6a0a9bd2ef8212d" providerId="LiveId" clId="{11F2CF80-78A0-4181-911E-526D87B5EC81}" dt="2020-04-10T16:14:29.753" v="107" actId="1076"/>
          <ac:picMkLst>
            <pc:docMk/>
            <pc:sldMk cId="1058055028" sldId="257"/>
            <ac:picMk id="8" creationId="{F7DE1782-D413-46E1-BBF7-5505D56AD45D}"/>
          </ac:picMkLst>
        </pc:picChg>
        <pc:picChg chg="del">
          <ac:chgData name="Gabriele Ostuni" userId="b6a0a9bd2ef8212d" providerId="LiveId" clId="{11F2CF80-78A0-4181-911E-526D87B5EC81}" dt="2020-04-10T16:12:04.202" v="0" actId="478"/>
          <ac:picMkLst>
            <pc:docMk/>
            <pc:sldMk cId="1058055028" sldId="257"/>
            <ac:picMk id="9" creationId="{7AE08902-8F00-4188-97CE-0B7C214C0BD9}"/>
          </ac:picMkLst>
        </pc:picChg>
      </pc:sldChg>
      <pc:sldChg chg="addSp delSp modSp">
        <pc:chgData name="Gabriele Ostuni" userId="b6a0a9bd2ef8212d" providerId="LiveId" clId="{11F2CF80-78A0-4181-911E-526D87B5EC81}" dt="2020-04-10T16:17:19.442" v="337" actId="20577"/>
        <pc:sldMkLst>
          <pc:docMk/>
          <pc:sldMk cId="1042277148" sldId="258"/>
        </pc:sldMkLst>
        <pc:spChg chg="mod">
          <ac:chgData name="Gabriele Ostuni" userId="b6a0a9bd2ef8212d" providerId="LiveId" clId="{11F2CF80-78A0-4181-911E-526D87B5EC81}" dt="2020-04-10T16:17:19.442" v="337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11F2CF80-78A0-4181-911E-526D87B5EC81}" dt="2020-04-10T16:16:14.388" v="116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16:29.933" v="156" actId="20577"/>
          <ac:spMkLst>
            <pc:docMk/>
            <pc:sldMk cId="1042277148" sldId="258"/>
            <ac:spMk id="14" creationId="{6F70F8A8-37F4-44EB-B4FB-A3CFB9FB4F98}"/>
          </ac:spMkLst>
        </pc:spChg>
        <pc:picChg chg="add mod">
          <ac:chgData name="Gabriele Ostuni" userId="b6a0a9bd2ef8212d" providerId="LiveId" clId="{11F2CF80-78A0-4181-911E-526D87B5EC81}" dt="2020-04-10T16:16:10.287" v="111" actId="1076"/>
          <ac:picMkLst>
            <pc:docMk/>
            <pc:sldMk cId="1042277148" sldId="258"/>
            <ac:picMk id="8" creationId="{49F01383-EF9B-4BA5-A864-7F168D31BF1D}"/>
          </ac:picMkLst>
        </pc:picChg>
        <pc:picChg chg="del">
          <ac:chgData name="Gabriele Ostuni" userId="b6a0a9bd2ef8212d" providerId="LiveId" clId="{11F2CF80-78A0-4181-911E-526D87B5EC81}" dt="2020-04-10T16:15:42.486" v="109" actId="478"/>
          <ac:picMkLst>
            <pc:docMk/>
            <pc:sldMk cId="1042277148" sldId="258"/>
            <ac:picMk id="12" creationId="{9E974833-B7EE-4467-855F-EABA031E0273}"/>
          </ac:picMkLst>
        </pc:pic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231967230" sldId="259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1629226035" sldId="261"/>
        </pc:sldMkLst>
      </pc:sldChg>
      <pc:sldChg chg="delSp modSp add del">
        <pc:chgData name="Gabriele Ostuni" userId="b6a0a9bd2ef8212d" providerId="LiveId" clId="{11F2CF80-78A0-4181-911E-526D87B5EC81}" dt="2020-04-10T16:20:10.762" v="443" actId="47"/>
        <pc:sldMkLst>
          <pc:docMk/>
          <pc:sldMk cId="927890169" sldId="269"/>
        </pc:sldMkLst>
        <pc:spChg chg="mod">
          <ac:chgData name="Gabriele Ostuni" userId="b6a0a9bd2ef8212d" providerId="LiveId" clId="{11F2CF80-78A0-4181-911E-526D87B5EC81}" dt="2020-04-10T16:17:29.497" v="348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19:56.451" v="441" actId="20577"/>
          <ac:spMkLst>
            <pc:docMk/>
            <pc:sldMk cId="927890169" sldId="269"/>
            <ac:spMk id="6" creationId="{9ABAEE5F-07F8-44AB-B8AE-8AEB89D5DEC0}"/>
          </ac:spMkLst>
        </pc:spChg>
        <pc:picChg chg="del">
          <ac:chgData name="Gabriele Ostuni" userId="b6a0a9bd2ef8212d" providerId="LiveId" clId="{11F2CF80-78A0-4181-911E-526D87B5EC81}" dt="2020-04-10T16:17:31.257" v="349" actId="478"/>
          <ac:picMkLst>
            <pc:docMk/>
            <pc:sldMk cId="927890169" sldId="269"/>
            <ac:picMk id="5" creationId="{E4489EFE-BCCF-4D55-A53B-3DAF3D079F01}"/>
          </ac:picMkLst>
        </pc:picChg>
      </pc:sldChg>
      <pc:sldChg chg="modSp">
        <pc:chgData name="Gabriele Ostuni" userId="b6a0a9bd2ef8212d" providerId="LiveId" clId="{11F2CF80-78A0-4181-911E-526D87B5EC81}" dt="2020-04-10T17:34:58.762" v="2301" actId="20577"/>
        <pc:sldMkLst>
          <pc:docMk/>
          <pc:sldMk cId="1307730828" sldId="298"/>
        </pc:sldMkLst>
        <pc:spChg chg="mod">
          <ac:chgData name="Gabriele Ostuni" userId="b6a0a9bd2ef8212d" providerId="LiveId" clId="{11F2CF80-78A0-4181-911E-526D87B5EC81}" dt="2020-04-10T17:34:58.762" v="2301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4061742601" sldId="301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2002355705" sldId="302"/>
        </pc:sldMkLst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395388695" sldId="303"/>
        </pc:sldMkLst>
      </pc:sldChg>
      <pc:sldChg chg="addSp modSp add">
        <pc:chgData name="Gabriele Ostuni" userId="b6a0a9bd2ef8212d" providerId="LiveId" clId="{11F2CF80-78A0-4181-911E-526D87B5EC81}" dt="2020-04-10T16:22:24.761" v="461" actId="1076"/>
        <pc:sldMkLst>
          <pc:docMk/>
          <pc:sldMk cId="746831748" sldId="305"/>
        </pc:sldMkLst>
        <pc:spChg chg="mod">
          <ac:chgData name="Gabriele Ostuni" userId="b6a0a9bd2ef8212d" providerId="LiveId" clId="{11F2CF80-78A0-4181-911E-526D87B5EC81}" dt="2020-04-10T16:22:24.761" v="461" actId="1076"/>
          <ac:spMkLst>
            <pc:docMk/>
            <pc:sldMk cId="746831748" sldId="305"/>
            <ac:spMk id="6" creationId="{9ABAEE5F-07F8-44AB-B8AE-8AEB89D5DEC0}"/>
          </ac:spMkLst>
        </pc:spChg>
        <pc:picChg chg="add mod">
          <ac:chgData name="Gabriele Ostuni" userId="b6a0a9bd2ef8212d" providerId="LiveId" clId="{11F2CF80-78A0-4181-911E-526D87B5EC81}" dt="2020-04-10T16:21:56.241" v="453" actId="1076"/>
          <ac:picMkLst>
            <pc:docMk/>
            <pc:sldMk cId="746831748" sldId="305"/>
            <ac:picMk id="4" creationId="{79CC5B97-57E4-46A3-A179-AD1D861F167A}"/>
          </ac:picMkLst>
        </pc:picChg>
      </pc:sldChg>
      <pc:sldChg chg="add del">
        <pc:chgData name="Gabriele Ostuni" userId="b6a0a9bd2ef8212d" providerId="LiveId" clId="{11F2CF80-78A0-4181-911E-526D87B5EC81}" dt="2020-04-10T16:20:15.041" v="444" actId="47"/>
        <pc:sldMkLst>
          <pc:docMk/>
          <pc:sldMk cId="812736217" sldId="305"/>
        </pc:sldMkLst>
      </pc:sldChg>
      <pc:sldChg chg="addSp modSp add">
        <pc:chgData name="Gabriele Ostuni" userId="b6a0a9bd2ef8212d" providerId="LiveId" clId="{11F2CF80-78A0-4181-911E-526D87B5EC81}" dt="2020-04-10T16:27:43.656" v="514" actId="20577"/>
        <pc:sldMkLst>
          <pc:docMk/>
          <pc:sldMk cId="2812492603" sldId="306"/>
        </pc:sldMkLst>
        <pc:spChg chg="mod">
          <ac:chgData name="Gabriele Ostuni" userId="b6a0a9bd2ef8212d" providerId="LiveId" clId="{11F2CF80-78A0-4181-911E-526D87B5EC81}" dt="2020-04-10T16:27:43.656" v="514" actId="20577"/>
          <ac:spMkLst>
            <pc:docMk/>
            <pc:sldMk cId="2812492603" sldId="306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27:17.987" v="486" actId="255"/>
          <ac:spMkLst>
            <pc:docMk/>
            <pc:sldMk cId="2812492603" sldId="306"/>
            <ac:spMk id="6" creationId="{9ABAEE5F-07F8-44AB-B8AE-8AEB89D5DEC0}"/>
          </ac:spMkLst>
        </pc:spChg>
        <pc:graphicFrameChg chg="add mod">
          <ac:chgData name="Gabriele Ostuni" userId="b6a0a9bd2ef8212d" providerId="LiveId" clId="{11F2CF80-78A0-4181-911E-526D87B5EC81}" dt="2020-04-10T16:23:20.400" v="465" actId="1076"/>
          <ac:graphicFrameMkLst>
            <pc:docMk/>
            <pc:sldMk cId="2812492603" sldId="306"/>
            <ac:graphicFrameMk id="4" creationId="{9DC929E7-FE7F-4D5A-B961-817EE8A49DA8}"/>
          </ac:graphicFrameMkLst>
        </pc:graphicFrameChg>
      </pc:sldChg>
      <pc:sldChg chg="addSp delSp modSp add">
        <pc:chgData name="Gabriele Ostuni" userId="b6a0a9bd2ef8212d" providerId="LiveId" clId="{11F2CF80-78A0-4181-911E-526D87B5EC81}" dt="2020-04-10T16:33:17.731" v="543" actId="1076"/>
        <pc:sldMkLst>
          <pc:docMk/>
          <pc:sldMk cId="2964323226" sldId="307"/>
        </pc:sldMkLst>
        <pc:spChg chg="mod">
          <ac:chgData name="Gabriele Ostuni" userId="b6a0a9bd2ef8212d" providerId="LiveId" clId="{11F2CF80-78A0-4181-911E-526D87B5EC81}" dt="2020-04-10T16:29:47.066" v="524" actId="20577"/>
          <ac:spMkLst>
            <pc:docMk/>
            <pc:sldMk cId="2964323226" sldId="307"/>
            <ac:spMk id="6" creationId="{9ABAEE5F-07F8-44AB-B8AE-8AEB89D5DEC0}"/>
          </ac:spMkLst>
        </pc:spChg>
        <pc:spChg chg="add mod">
          <ac:chgData name="Gabriele Ostuni" userId="b6a0a9bd2ef8212d" providerId="LiveId" clId="{11F2CF80-78A0-4181-911E-526D87B5EC81}" dt="2020-04-10T16:33:15.900" v="542" actId="1076"/>
          <ac:spMkLst>
            <pc:docMk/>
            <pc:sldMk cId="2964323226" sldId="307"/>
            <ac:spMk id="7" creationId="{911822DC-FAA4-4E5F-A269-E7210EB8879B}"/>
          </ac:spMkLst>
        </pc:spChg>
        <pc:picChg chg="add mod">
          <ac:chgData name="Gabriele Ostuni" userId="b6a0a9bd2ef8212d" providerId="LiveId" clId="{11F2CF80-78A0-4181-911E-526D87B5EC81}" dt="2020-04-10T16:33:17.731" v="543" actId="1076"/>
          <ac:picMkLst>
            <pc:docMk/>
            <pc:sldMk cId="2964323226" sldId="307"/>
            <ac:picMk id="3" creationId="{E54F191B-065F-4756-B862-E14D831154AD}"/>
          </ac:picMkLst>
        </pc:picChg>
        <pc:picChg chg="add del mod">
          <ac:chgData name="Gabriele Ostuni" userId="b6a0a9bd2ef8212d" providerId="LiveId" clId="{11F2CF80-78A0-4181-911E-526D87B5EC81}" dt="2020-04-10T16:29:15.766" v="519" actId="478"/>
          <ac:picMkLst>
            <pc:docMk/>
            <pc:sldMk cId="2964323226" sldId="307"/>
            <ac:picMk id="4" creationId="{D886D9B0-1DB6-4E83-BCA4-57227C2EC6E7}"/>
          </ac:picMkLst>
        </pc:picChg>
      </pc:sldChg>
      <pc:sldChg chg="addSp modSp add">
        <pc:chgData name="Gabriele Ostuni" userId="b6a0a9bd2ef8212d" providerId="LiveId" clId="{11F2CF80-78A0-4181-911E-526D87B5EC81}" dt="2020-04-10T16:37:49.862" v="650" actId="120"/>
        <pc:sldMkLst>
          <pc:docMk/>
          <pc:sldMk cId="2757345561" sldId="308"/>
        </pc:sldMkLst>
        <pc:spChg chg="mod">
          <ac:chgData name="Gabriele Ostuni" userId="b6a0a9bd2ef8212d" providerId="LiveId" clId="{11F2CF80-78A0-4181-911E-526D87B5EC81}" dt="2020-04-10T16:36:05.863" v="572" actId="20577"/>
          <ac:spMkLst>
            <pc:docMk/>
            <pc:sldMk cId="2757345561" sldId="308"/>
            <ac:spMk id="2" creationId="{00000000-0000-0000-0000-000000000000}"/>
          </ac:spMkLst>
        </pc:spChg>
        <pc:spChg chg="add mod">
          <ac:chgData name="Gabriele Ostuni" userId="b6a0a9bd2ef8212d" providerId="LiveId" clId="{11F2CF80-78A0-4181-911E-526D87B5EC81}" dt="2020-04-10T16:37:49.862" v="650" actId="120"/>
          <ac:spMkLst>
            <pc:docMk/>
            <pc:sldMk cId="2757345561" sldId="308"/>
            <ac:spMk id="5" creationId="{69031392-5326-4FD2-AAFF-C7A3D10E3282}"/>
          </ac:spMkLst>
        </pc:spChg>
        <pc:spChg chg="mod">
          <ac:chgData name="Gabriele Ostuni" userId="b6a0a9bd2ef8212d" providerId="LiveId" clId="{11F2CF80-78A0-4181-911E-526D87B5EC81}" dt="2020-04-10T16:37:19.472" v="642" actId="20577"/>
          <ac:spMkLst>
            <pc:docMk/>
            <pc:sldMk cId="2757345561" sldId="308"/>
            <ac:spMk id="6" creationId="{9ABAEE5F-07F8-44AB-B8AE-8AEB89D5DEC0}"/>
          </ac:spMkLst>
        </pc:spChg>
        <pc:picChg chg="add mod">
          <ac:chgData name="Gabriele Ostuni" userId="b6a0a9bd2ef8212d" providerId="LiveId" clId="{11F2CF80-78A0-4181-911E-526D87B5EC81}" dt="2020-04-10T16:33:54.392" v="546" actId="1076"/>
          <ac:picMkLst>
            <pc:docMk/>
            <pc:sldMk cId="2757345561" sldId="308"/>
            <ac:picMk id="4" creationId="{219B4D87-BC8E-479A-8199-F2841B9942F1}"/>
          </ac:picMkLst>
        </pc:picChg>
      </pc:sldChg>
      <pc:sldChg chg="modSp add">
        <pc:chgData name="Gabriele Ostuni" userId="b6a0a9bd2ef8212d" providerId="LiveId" clId="{11F2CF80-78A0-4181-911E-526D87B5EC81}" dt="2020-04-10T16:40:35.526" v="685" actId="15"/>
        <pc:sldMkLst>
          <pc:docMk/>
          <pc:sldMk cId="1883295460" sldId="309"/>
        </pc:sldMkLst>
        <pc:spChg chg="mod">
          <ac:chgData name="Gabriele Ostuni" userId="b6a0a9bd2ef8212d" providerId="LiveId" clId="{11F2CF80-78A0-4181-911E-526D87B5EC81}" dt="2020-04-10T16:38:04.892" v="668" actId="20577"/>
          <ac:spMkLst>
            <pc:docMk/>
            <pc:sldMk cId="1883295460" sldId="30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40:35.526" v="685" actId="15"/>
          <ac:spMkLst>
            <pc:docMk/>
            <pc:sldMk cId="1883295460" sldId="309"/>
            <ac:spMk id="6" creationId="{9ABAEE5F-07F8-44AB-B8AE-8AEB89D5DEC0}"/>
          </ac:spMkLst>
        </pc:spChg>
      </pc:sldChg>
      <pc:sldChg chg="addSp modSp add">
        <pc:chgData name="Gabriele Ostuni" userId="b6a0a9bd2ef8212d" providerId="LiveId" clId="{11F2CF80-78A0-4181-911E-526D87B5EC81}" dt="2020-04-10T16:44:07.084" v="780" actId="20577"/>
        <pc:sldMkLst>
          <pc:docMk/>
          <pc:sldMk cId="309025147" sldId="310"/>
        </pc:sldMkLst>
        <pc:spChg chg="mod">
          <ac:chgData name="Gabriele Ostuni" userId="b6a0a9bd2ef8212d" providerId="LiveId" clId="{11F2CF80-78A0-4181-911E-526D87B5EC81}" dt="2020-04-10T16:42:06.425" v="706" actId="20577"/>
          <ac:spMkLst>
            <pc:docMk/>
            <pc:sldMk cId="309025147" sldId="310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44:07.084" v="780" actId="20577"/>
          <ac:spMkLst>
            <pc:docMk/>
            <pc:sldMk cId="309025147" sldId="310"/>
            <ac:spMk id="6" creationId="{9ABAEE5F-07F8-44AB-B8AE-8AEB89D5DEC0}"/>
          </ac:spMkLst>
        </pc:spChg>
        <pc:picChg chg="add">
          <ac:chgData name="Gabriele Ostuni" userId="b6a0a9bd2ef8212d" providerId="LiveId" clId="{11F2CF80-78A0-4181-911E-526D87B5EC81}" dt="2020-04-10T16:43:24.734" v="711"/>
          <ac:picMkLst>
            <pc:docMk/>
            <pc:sldMk cId="309025147" sldId="310"/>
            <ac:picMk id="4" creationId="{15D7195F-DCAF-4C22-9B71-8B1E97C0E3DC}"/>
          </ac:picMkLst>
        </pc:picChg>
        <pc:picChg chg="add">
          <ac:chgData name="Gabriele Ostuni" userId="b6a0a9bd2ef8212d" providerId="LiveId" clId="{11F2CF80-78A0-4181-911E-526D87B5EC81}" dt="2020-04-10T16:43:24.734" v="711"/>
          <ac:picMkLst>
            <pc:docMk/>
            <pc:sldMk cId="309025147" sldId="310"/>
            <ac:picMk id="5" creationId="{58F5BD8A-BCFA-4740-9BCA-88E81D496EC7}"/>
          </ac:picMkLst>
        </pc:picChg>
      </pc:sldChg>
      <pc:sldChg chg="addSp delSp modSp add modAnim">
        <pc:chgData name="Gabriele Ostuni" userId="b6a0a9bd2ef8212d" providerId="LiveId" clId="{11F2CF80-78A0-4181-911E-526D87B5EC81}" dt="2020-04-10T16:47:46.698" v="1000" actId="255"/>
        <pc:sldMkLst>
          <pc:docMk/>
          <pc:sldMk cId="2756353688" sldId="311"/>
        </pc:sldMkLst>
        <pc:spChg chg="mod">
          <ac:chgData name="Gabriele Ostuni" userId="b6a0a9bd2ef8212d" providerId="LiveId" clId="{11F2CF80-78A0-4181-911E-526D87B5EC81}" dt="2020-04-10T16:44:46.354" v="815" actId="20577"/>
          <ac:spMkLst>
            <pc:docMk/>
            <pc:sldMk cId="2756353688" sldId="311"/>
            <ac:spMk id="2" creationId="{00000000-0000-0000-0000-000000000000}"/>
          </ac:spMkLst>
        </pc:spChg>
        <pc:spChg chg="del">
          <ac:chgData name="Gabriele Ostuni" userId="b6a0a9bd2ef8212d" providerId="LiveId" clId="{11F2CF80-78A0-4181-911E-526D87B5EC81}" dt="2020-04-10T16:44:49.203" v="816" actId="478"/>
          <ac:spMkLst>
            <pc:docMk/>
            <pc:sldMk cId="2756353688" sldId="311"/>
            <ac:spMk id="6" creationId="{9ABAEE5F-07F8-44AB-B8AE-8AEB89D5DEC0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1" creationId="{72DBA041-3BEC-4435-AC7B-B16264EB7D85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2" creationId="{77415641-04FE-4624-8922-661FF0E15DAD}"/>
          </ac:spMkLst>
        </pc:spChg>
        <pc:spChg chg="add mod">
          <ac:chgData name="Gabriele Ostuni" userId="b6a0a9bd2ef8212d" providerId="LiveId" clId="{11F2CF80-78A0-4181-911E-526D87B5EC81}" dt="2020-04-10T16:45:32.743" v="850" actId="20577"/>
          <ac:spMkLst>
            <pc:docMk/>
            <pc:sldMk cId="2756353688" sldId="311"/>
            <ac:spMk id="13" creationId="{378B0217-ADD5-48FC-91EB-CAE2249C95B0}"/>
          </ac:spMkLst>
        </pc:spChg>
        <pc:spChg chg="add mod">
          <ac:chgData name="Gabriele Ostuni" userId="b6a0a9bd2ef8212d" providerId="LiveId" clId="{11F2CF80-78A0-4181-911E-526D87B5EC81}" dt="2020-04-10T16:45:35.443" v="855" actId="20577"/>
          <ac:spMkLst>
            <pc:docMk/>
            <pc:sldMk cId="2756353688" sldId="311"/>
            <ac:spMk id="14" creationId="{0BCC12ED-3A25-4549-BF35-CE6AA5859A56}"/>
          </ac:spMkLst>
        </pc:spChg>
        <pc:spChg chg="add mod">
          <ac:chgData name="Gabriele Ostuni" userId="b6a0a9bd2ef8212d" providerId="LiveId" clId="{11F2CF80-78A0-4181-911E-526D87B5EC81}" dt="2020-04-10T16:45:57.613" v="888" actId="14100"/>
          <ac:spMkLst>
            <pc:docMk/>
            <pc:sldMk cId="2756353688" sldId="311"/>
            <ac:spMk id="15" creationId="{BBDB02D1-74F2-46A9-BC01-6360C7308E06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6" creationId="{65B9C0AB-3B70-4507-9D60-D26CA8394569}"/>
          </ac:spMkLst>
        </pc:spChg>
        <pc:spChg chg="add mod">
          <ac:chgData name="Gabriele Ostuni" userId="b6a0a9bd2ef8212d" providerId="LiveId" clId="{11F2CF80-78A0-4181-911E-526D87B5EC81}" dt="2020-04-10T16:44:52.744" v="818" actId="1076"/>
          <ac:spMkLst>
            <pc:docMk/>
            <pc:sldMk cId="2756353688" sldId="311"/>
            <ac:spMk id="17" creationId="{E26C833C-FB92-4B39-B9CE-AE38A48A6966}"/>
          </ac:spMkLst>
        </pc:spChg>
        <pc:spChg chg="add mod">
          <ac:chgData name="Gabriele Ostuni" userId="b6a0a9bd2ef8212d" providerId="LiveId" clId="{11F2CF80-78A0-4181-911E-526D87B5EC81}" dt="2020-04-10T16:47:46.698" v="1000" actId="255"/>
          <ac:spMkLst>
            <pc:docMk/>
            <pc:sldMk cId="2756353688" sldId="311"/>
            <ac:spMk id="18" creationId="{0EB8DE05-1800-48AA-ABD3-6B735238E50E}"/>
          </ac:spMkLst>
        </pc:spChg>
        <pc:spChg chg="add mod">
          <ac:chgData name="Gabriele Ostuni" userId="b6a0a9bd2ef8212d" providerId="LiveId" clId="{11F2CF80-78A0-4181-911E-526D87B5EC81}" dt="2020-04-10T16:47:37.997" v="998" actId="255"/>
          <ac:spMkLst>
            <pc:docMk/>
            <pc:sldMk cId="2756353688" sldId="311"/>
            <ac:spMk id="19" creationId="{0D029270-5C31-4919-A148-E7420EE7D96F}"/>
          </ac:spMkLst>
        </pc:spChg>
        <pc:picChg chg="del">
          <ac:chgData name="Gabriele Ostuni" userId="b6a0a9bd2ef8212d" providerId="LiveId" clId="{11F2CF80-78A0-4181-911E-526D87B5EC81}" dt="2020-04-10T16:44:24.483" v="783" actId="478"/>
          <ac:picMkLst>
            <pc:docMk/>
            <pc:sldMk cId="2756353688" sldId="311"/>
            <ac:picMk id="4" creationId="{15D7195F-DCAF-4C22-9B71-8B1E97C0E3DC}"/>
          </ac:picMkLst>
        </pc:picChg>
        <pc:picChg chg="del">
          <ac:chgData name="Gabriele Ostuni" userId="b6a0a9bd2ef8212d" providerId="LiveId" clId="{11F2CF80-78A0-4181-911E-526D87B5EC81}" dt="2020-04-10T16:44:22.834" v="782" actId="478"/>
          <ac:picMkLst>
            <pc:docMk/>
            <pc:sldMk cId="2756353688" sldId="311"/>
            <ac:picMk id="5" creationId="{58F5BD8A-BCFA-4740-9BCA-88E81D496EC7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7" creationId="{82B4206A-1A86-413B-83FA-7F70858F2DA7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8" creationId="{BC322F83-D08C-4EE6-8D13-C376A1256F86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9" creationId="{9AAF5F10-C951-4DE2-87F7-406E503F650D}"/>
          </ac:picMkLst>
        </pc:picChg>
        <pc:picChg chg="add mod">
          <ac:chgData name="Gabriele Ostuni" userId="b6a0a9bd2ef8212d" providerId="LiveId" clId="{11F2CF80-78A0-4181-911E-526D87B5EC81}" dt="2020-04-10T16:44:52.744" v="818" actId="1076"/>
          <ac:picMkLst>
            <pc:docMk/>
            <pc:sldMk cId="2756353688" sldId="311"/>
            <ac:picMk id="10" creationId="{9C827158-4651-4F2B-BD0F-33E649796390}"/>
          </ac:picMkLst>
        </pc:picChg>
      </pc:sldChg>
      <pc:sldChg chg="addSp delSp modSp add modAnim">
        <pc:chgData name="Gabriele Ostuni" userId="b6a0a9bd2ef8212d" providerId="LiveId" clId="{11F2CF80-78A0-4181-911E-526D87B5EC81}" dt="2020-04-10T16:51:23.745" v="1127" actId="20577"/>
        <pc:sldMkLst>
          <pc:docMk/>
          <pc:sldMk cId="1140094332" sldId="312"/>
        </pc:sldMkLst>
        <pc:spChg chg="mod">
          <ac:chgData name="Gabriele Ostuni" userId="b6a0a9bd2ef8212d" providerId="LiveId" clId="{11F2CF80-78A0-4181-911E-526D87B5EC81}" dt="2020-04-10T16:49:11.198" v="1034" actId="20577"/>
          <ac:spMkLst>
            <pc:docMk/>
            <pc:sldMk cId="1140094332" sldId="312"/>
            <ac:spMk id="2" creationId="{00000000-0000-0000-0000-000000000000}"/>
          </ac:spMkLst>
        </pc:spChg>
        <pc:spChg chg="add mod">
          <ac:chgData name="Gabriele Ostuni" userId="b6a0a9bd2ef8212d" providerId="LiveId" clId="{11F2CF80-78A0-4181-911E-526D87B5EC81}" dt="2020-04-10T16:51:23.745" v="1127" actId="20577"/>
          <ac:spMkLst>
            <pc:docMk/>
            <pc:sldMk cId="1140094332" sldId="312"/>
            <ac:spMk id="3" creationId="{7FF98AB1-90C3-4550-8E0F-BED23898176E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1" creationId="{72DBA041-3BEC-4435-AC7B-B16264EB7D85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2" creationId="{77415641-04FE-4624-8922-661FF0E15DAD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3" creationId="{378B0217-ADD5-48FC-91EB-CAE2249C95B0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4" creationId="{0BCC12ED-3A25-4549-BF35-CE6AA5859A56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5" creationId="{BBDB02D1-74F2-46A9-BC01-6360C7308E06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6" creationId="{65B9C0AB-3B70-4507-9D60-D26CA8394569}"/>
          </ac:spMkLst>
        </pc:spChg>
        <pc:spChg chg="del">
          <ac:chgData name="Gabriele Ostuni" userId="b6a0a9bd2ef8212d" providerId="LiveId" clId="{11F2CF80-78A0-4181-911E-526D87B5EC81}" dt="2020-04-10T16:49:21.508" v="1035" actId="478"/>
          <ac:spMkLst>
            <pc:docMk/>
            <pc:sldMk cId="1140094332" sldId="312"/>
            <ac:spMk id="17" creationId="{E26C833C-FB92-4B39-B9CE-AE38A48A6966}"/>
          </ac:spMkLst>
        </pc:spChg>
        <pc:spChg chg="del">
          <ac:chgData name="Gabriele Ostuni" userId="b6a0a9bd2ef8212d" providerId="LiveId" clId="{11F2CF80-78A0-4181-911E-526D87B5EC81}" dt="2020-04-10T16:49:23.637" v="1036" actId="478"/>
          <ac:spMkLst>
            <pc:docMk/>
            <pc:sldMk cId="1140094332" sldId="312"/>
            <ac:spMk id="18" creationId="{0EB8DE05-1800-48AA-ABD3-6B735238E50E}"/>
          </ac:spMkLst>
        </pc:spChg>
        <pc:spChg chg="del">
          <ac:chgData name="Gabriele Ostuni" userId="b6a0a9bd2ef8212d" providerId="LiveId" clId="{11F2CF80-78A0-4181-911E-526D87B5EC81}" dt="2020-04-10T16:49:25.428" v="1037" actId="478"/>
          <ac:spMkLst>
            <pc:docMk/>
            <pc:sldMk cId="1140094332" sldId="312"/>
            <ac:spMk id="19" creationId="{0D029270-5C31-4919-A148-E7420EE7D96F}"/>
          </ac:spMkLst>
        </pc:sp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7" creationId="{82B4206A-1A86-413B-83FA-7F70858F2DA7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8" creationId="{BC322F83-D08C-4EE6-8D13-C376A1256F86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9" creationId="{9AAF5F10-C951-4DE2-87F7-406E503F650D}"/>
          </ac:picMkLst>
        </pc:picChg>
        <pc:picChg chg="del">
          <ac:chgData name="Gabriele Ostuni" userId="b6a0a9bd2ef8212d" providerId="LiveId" clId="{11F2CF80-78A0-4181-911E-526D87B5EC81}" dt="2020-04-10T16:49:21.508" v="1035" actId="478"/>
          <ac:picMkLst>
            <pc:docMk/>
            <pc:sldMk cId="1140094332" sldId="312"/>
            <ac:picMk id="10" creationId="{9C827158-4651-4F2B-BD0F-33E649796390}"/>
          </ac:picMkLst>
        </pc:picChg>
        <pc:picChg chg="add mod">
          <ac:chgData name="Gabriele Ostuni" userId="b6a0a9bd2ef8212d" providerId="LiveId" clId="{11F2CF80-78A0-4181-911E-526D87B5EC81}" dt="2020-04-10T16:49:40.718" v="1041" actId="1076"/>
          <ac:picMkLst>
            <pc:docMk/>
            <pc:sldMk cId="1140094332" sldId="312"/>
            <ac:picMk id="20" creationId="{6F185A5A-11D8-485A-96D7-0DCECE85B234}"/>
          </ac:picMkLst>
        </pc:picChg>
      </pc:sldChg>
      <pc:sldChg chg="addSp delSp add">
        <pc:chgData name="Gabriele Ostuni" userId="b6a0a9bd2ef8212d" providerId="LiveId" clId="{11F2CF80-78A0-4181-911E-526D87B5EC81}" dt="2020-04-10T16:52:00.619" v="1137"/>
        <pc:sldMkLst>
          <pc:docMk/>
          <pc:sldMk cId="1519578748" sldId="313"/>
        </pc:sldMkLst>
        <pc:spChg chg="del">
          <ac:chgData name="Gabriele Ostuni" userId="b6a0a9bd2ef8212d" providerId="LiveId" clId="{11F2CF80-78A0-4181-911E-526D87B5EC81}" dt="2020-04-10T16:52:00.229" v="1136" actId="478"/>
          <ac:spMkLst>
            <pc:docMk/>
            <pc:sldMk cId="1519578748" sldId="313"/>
            <ac:spMk id="3" creationId="{7FF98AB1-90C3-4550-8E0F-BED23898176E}"/>
          </ac:spMkLst>
        </pc:spChg>
        <pc:picChg chg="add">
          <ac:chgData name="Gabriele Ostuni" userId="b6a0a9bd2ef8212d" providerId="LiveId" clId="{11F2CF80-78A0-4181-911E-526D87B5EC81}" dt="2020-04-10T16:52:00.619" v="1137"/>
          <ac:picMkLst>
            <pc:docMk/>
            <pc:sldMk cId="1519578748" sldId="313"/>
            <ac:picMk id="5" creationId="{BFD72A57-F43F-447A-91F4-BCEE9F0128AC}"/>
          </ac:picMkLst>
        </pc:picChg>
        <pc:picChg chg="del">
          <ac:chgData name="Gabriele Ostuni" userId="b6a0a9bd2ef8212d" providerId="LiveId" clId="{11F2CF80-78A0-4181-911E-526D87B5EC81}" dt="2020-04-10T16:51:57.179" v="1135" actId="478"/>
          <ac:picMkLst>
            <pc:docMk/>
            <pc:sldMk cId="1519578748" sldId="313"/>
            <ac:picMk id="20" creationId="{6F185A5A-11D8-485A-96D7-0DCECE85B234}"/>
          </ac:picMkLst>
        </pc:picChg>
      </pc:sldChg>
      <pc:sldChg chg="delSp modSp add">
        <pc:chgData name="Gabriele Ostuni" userId="b6a0a9bd2ef8212d" providerId="LiveId" clId="{11F2CF80-78A0-4181-911E-526D87B5EC81}" dt="2020-04-10T16:57:56.072" v="1219" actId="15"/>
        <pc:sldMkLst>
          <pc:docMk/>
          <pc:sldMk cId="965804316" sldId="314"/>
        </pc:sldMkLst>
        <pc:spChg chg="mod">
          <ac:chgData name="Gabriele Ostuni" userId="b6a0a9bd2ef8212d" providerId="LiveId" clId="{11F2CF80-78A0-4181-911E-526D87B5EC81}" dt="2020-04-10T16:52:54.639" v="1170" actId="20577"/>
          <ac:spMkLst>
            <pc:docMk/>
            <pc:sldMk cId="965804316" sldId="314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57:56.072" v="1219" actId="15"/>
          <ac:spMkLst>
            <pc:docMk/>
            <pc:sldMk cId="965804316" sldId="314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6:53:28.308" v="1171" actId="478"/>
          <ac:picMkLst>
            <pc:docMk/>
            <pc:sldMk cId="965804316" sldId="314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6:59:16.691" v="1252" actId="1076"/>
        <pc:sldMkLst>
          <pc:docMk/>
          <pc:sldMk cId="4142162488" sldId="315"/>
        </pc:sldMkLst>
        <pc:spChg chg="mod">
          <ac:chgData name="Gabriele Ostuni" userId="b6a0a9bd2ef8212d" providerId="LiveId" clId="{11F2CF80-78A0-4181-911E-526D87B5EC81}" dt="2020-04-10T16:58:24.371" v="1240" actId="20577"/>
          <ac:spMkLst>
            <pc:docMk/>
            <pc:sldMk cId="4142162488" sldId="315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6:59:16.691" v="1252" actId="1076"/>
          <ac:spMkLst>
            <pc:docMk/>
            <pc:sldMk cId="4142162488" sldId="315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6:58:54.511" v="1247" actId="1076"/>
          <ac:picMkLst>
            <pc:docMk/>
            <pc:sldMk cId="4142162488" sldId="315"/>
            <ac:picMk id="5" creationId="{32BC6E42-5231-47EC-B46F-C6A5745D3F8E}"/>
          </ac:picMkLst>
        </pc:picChg>
        <pc:picChg chg="del">
          <ac:chgData name="Gabriele Ostuni" userId="b6a0a9bd2ef8212d" providerId="LiveId" clId="{11F2CF80-78A0-4181-911E-526D87B5EC81}" dt="2020-04-10T16:58:53.741" v="1246" actId="478"/>
          <ac:picMkLst>
            <pc:docMk/>
            <pc:sldMk cId="4142162488" sldId="315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08:40.401" v="1316" actId="20577"/>
        <pc:sldMkLst>
          <pc:docMk/>
          <pc:sldMk cId="2050492827" sldId="316"/>
        </pc:sldMkLst>
        <pc:spChg chg="mod">
          <ac:chgData name="Gabriele Ostuni" userId="b6a0a9bd2ef8212d" providerId="LiveId" clId="{11F2CF80-78A0-4181-911E-526D87B5EC81}" dt="2020-04-10T17:08:40.401" v="1316" actId="20577"/>
          <ac:spMkLst>
            <pc:docMk/>
            <pc:sldMk cId="2050492827" sldId="316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08:16.611" v="1276" actId="6549"/>
          <ac:spMkLst>
            <pc:docMk/>
            <pc:sldMk cId="2050492827" sldId="316"/>
            <ac:spMk id="3" creationId="{7FF98AB1-90C3-4550-8E0F-BED23898176E}"/>
          </ac:spMkLst>
        </pc:spChg>
        <pc:picChg chg="add">
          <ac:chgData name="Gabriele Ostuni" userId="b6a0a9bd2ef8212d" providerId="LiveId" clId="{11F2CF80-78A0-4181-911E-526D87B5EC81}" dt="2020-04-10T17:06:28.462" v="1254"/>
          <ac:picMkLst>
            <pc:docMk/>
            <pc:sldMk cId="2050492827" sldId="316"/>
            <ac:picMk id="5" creationId="{FF272403-DDDE-447E-9D2F-2B55A20C89CA}"/>
          </ac:picMkLst>
        </pc:picChg>
        <pc:picChg chg="add">
          <ac:chgData name="Gabriele Ostuni" userId="b6a0a9bd2ef8212d" providerId="LiveId" clId="{11F2CF80-78A0-4181-911E-526D87B5EC81}" dt="2020-04-10T17:06:28.462" v="1254"/>
          <ac:picMkLst>
            <pc:docMk/>
            <pc:sldMk cId="2050492827" sldId="316"/>
            <ac:picMk id="6" creationId="{B8A791E5-854A-43AF-AD48-F7CA8F15B479}"/>
          </ac:picMkLst>
        </pc:picChg>
        <pc:picChg chg="del">
          <ac:chgData name="Gabriele Ostuni" userId="b6a0a9bd2ef8212d" providerId="LiveId" clId="{11F2CF80-78A0-4181-911E-526D87B5EC81}" dt="2020-04-10T17:06:28.007" v="1253" actId="478"/>
          <ac:picMkLst>
            <pc:docMk/>
            <pc:sldMk cId="2050492827" sldId="316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1:39.304" v="1379"/>
        <pc:sldMkLst>
          <pc:docMk/>
          <pc:sldMk cId="1568697545" sldId="317"/>
        </pc:sldMkLst>
        <pc:spChg chg="mod">
          <ac:chgData name="Gabriele Ostuni" userId="b6a0a9bd2ef8212d" providerId="LiveId" clId="{11F2CF80-78A0-4181-911E-526D87B5EC81}" dt="2020-04-10T17:08:59.211" v="1343" actId="20577"/>
          <ac:spMkLst>
            <pc:docMk/>
            <pc:sldMk cId="1568697545" sldId="317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1:39.304" v="1379"/>
          <ac:spMkLst>
            <pc:docMk/>
            <pc:sldMk cId="1568697545" sldId="317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09:31.331" v="1351" actId="1076"/>
          <ac:picMkLst>
            <pc:docMk/>
            <pc:sldMk cId="1568697545" sldId="317"/>
            <ac:picMk id="5" creationId="{181F495B-117B-496D-9397-08D2947B938E}"/>
          </ac:picMkLst>
        </pc:picChg>
        <pc:picChg chg="del">
          <ac:chgData name="Gabriele Ostuni" userId="b6a0a9bd2ef8212d" providerId="LiveId" clId="{11F2CF80-78A0-4181-911E-526D87B5EC81}" dt="2020-04-10T17:09:29.236" v="1349" actId="478"/>
          <ac:picMkLst>
            <pc:docMk/>
            <pc:sldMk cId="1568697545" sldId="317"/>
            <ac:picMk id="20" creationId="{6F185A5A-11D8-485A-96D7-0DCECE85B234}"/>
          </ac:picMkLst>
        </pc:picChg>
      </pc:sldChg>
      <pc:sldChg chg="addSp delSp modSp add modAnim">
        <pc:chgData name="Gabriele Ostuni" userId="b6a0a9bd2ef8212d" providerId="LiveId" clId="{11F2CF80-78A0-4181-911E-526D87B5EC81}" dt="2020-04-10T17:13:39.473" v="1432" actId="1076"/>
        <pc:sldMkLst>
          <pc:docMk/>
          <pc:sldMk cId="3015754428" sldId="318"/>
        </pc:sldMkLst>
        <pc:spChg chg="mod">
          <ac:chgData name="Gabriele Ostuni" userId="b6a0a9bd2ef8212d" providerId="LiveId" clId="{11F2CF80-78A0-4181-911E-526D87B5EC81}" dt="2020-04-10T17:11:58.234" v="1380"/>
          <ac:spMkLst>
            <pc:docMk/>
            <pc:sldMk cId="3015754428" sldId="318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3:37.318" v="1431" actId="14100"/>
          <ac:spMkLst>
            <pc:docMk/>
            <pc:sldMk cId="3015754428" sldId="318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13:39.473" v="1432" actId="1076"/>
          <ac:picMkLst>
            <pc:docMk/>
            <pc:sldMk cId="3015754428" sldId="318"/>
            <ac:picMk id="5" creationId="{47E20911-6770-4D8A-9AF5-450455371CC9}"/>
          </ac:picMkLst>
        </pc:picChg>
        <pc:picChg chg="del">
          <ac:chgData name="Gabriele Ostuni" userId="b6a0a9bd2ef8212d" providerId="LiveId" clId="{11F2CF80-78A0-4181-911E-526D87B5EC81}" dt="2020-04-10T17:12:15.934" v="1383" actId="478"/>
          <ac:picMkLst>
            <pc:docMk/>
            <pc:sldMk cId="3015754428" sldId="318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4:59.363" v="1477" actId="1076"/>
        <pc:sldMkLst>
          <pc:docMk/>
          <pc:sldMk cId="4132075617" sldId="319"/>
        </pc:sldMkLst>
        <pc:spChg chg="mod">
          <ac:chgData name="Gabriele Ostuni" userId="b6a0a9bd2ef8212d" providerId="LiveId" clId="{11F2CF80-78A0-4181-911E-526D87B5EC81}" dt="2020-04-10T17:13:54.235" v="1455" actId="20577"/>
          <ac:spMkLst>
            <pc:docMk/>
            <pc:sldMk cId="4132075617" sldId="319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14:57.702" v="1476" actId="1076"/>
          <ac:spMkLst>
            <pc:docMk/>
            <pc:sldMk cId="4132075617" sldId="319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14:59.363" v="1477" actId="1076"/>
          <ac:picMkLst>
            <pc:docMk/>
            <pc:sldMk cId="4132075617" sldId="319"/>
            <ac:picMk id="5" creationId="{4D61474E-B27A-49AE-ABF3-B5285107CA4F}"/>
          </ac:picMkLst>
        </pc:picChg>
        <pc:picChg chg="del">
          <ac:chgData name="Gabriele Ostuni" userId="b6a0a9bd2ef8212d" providerId="LiveId" clId="{11F2CF80-78A0-4181-911E-526D87B5EC81}" dt="2020-04-10T17:14:04.673" v="1456" actId="478"/>
          <ac:picMkLst>
            <pc:docMk/>
            <pc:sldMk cId="4132075617" sldId="319"/>
            <ac:picMk id="20" creationId="{6F185A5A-11D8-485A-96D7-0DCECE85B234}"/>
          </ac:picMkLst>
        </pc:picChg>
      </pc:sldChg>
      <pc:sldChg chg="addSp delSp modSp add">
        <pc:chgData name="Gabriele Ostuni" userId="b6a0a9bd2ef8212d" providerId="LiveId" clId="{11F2CF80-78A0-4181-911E-526D87B5EC81}" dt="2020-04-10T17:17:34.747" v="1510"/>
        <pc:sldMkLst>
          <pc:docMk/>
          <pc:sldMk cId="1080819459" sldId="320"/>
        </pc:sldMkLst>
        <pc:spChg chg="mod">
          <ac:chgData name="Gabriele Ostuni" userId="b6a0a9bd2ef8212d" providerId="LiveId" clId="{11F2CF80-78A0-4181-911E-526D87B5EC81}" dt="2020-04-10T17:17:14.638" v="1508" actId="20577"/>
          <ac:spMkLst>
            <pc:docMk/>
            <pc:sldMk cId="1080819459" sldId="320"/>
            <ac:spMk id="3" creationId="{7FF98AB1-90C3-4550-8E0F-BED23898176E}"/>
          </ac:spMkLst>
        </pc:spChg>
        <pc:spChg chg="add del">
          <ac:chgData name="Gabriele Ostuni" userId="b6a0a9bd2ef8212d" providerId="LiveId" clId="{11F2CF80-78A0-4181-911E-526D87B5EC81}" dt="2020-04-10T17:17:34.747" v="1510"/>
          <ac:spMkLst>
            <pc:docMk/>
            <pc:sldMk cId="1080819459" sldId="320"/>
            <ac:spMk id="4" creationId="{DD76DCD5-0094-46EF-BD2B-8846D84DF1AD}"/>
          </ac:spMkLst>
        </pc:spChg>
      </pc:sldChg>
      <pc:sldChg chg="addSp delSp modSp add modAnim modNotesTx">
        <pc:chgData name="Gabriele Ostuni" userId="b6a0a9bd2ef8212d" providerId="LiveId" clId="{11F2CF80-78A0-4181-911E-526D87B5EC81}" dt="2020-04-10T17:24:59.602" v="1929" actId="6549"/>
        <pc:sldMkLst>
          <pc:docMk/>
          <pc:sldMk cId="2735909519" sldId="321"/>
        </pc:sldMkLst>
        <pc:spChg chg="mod">
          <ac:chgData name="Gabriele Ostuni" userId="b6a0a9bd2ef8212d" providerId="LiveId" clId="{11F2CF80-78A0-4181-911E-526D87B5EC81}" dt="2020-04-10T17:17:54.802" v="1525" actId="20577"/>
          <ac:spMkLst>
            <pc:docMk/>
            <pc:sldMk cId="2735909519" sldId="321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0:33.719" v="1785" actId="1076"/>
          <ac:spMkLst>
            <pc:docMk/>
            <pc:sldMk cId="2735909519" sldId="321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7:18:07.277" v="1526" actId="478"/>
          <ac:picMkLst>
            <pc:docMk/>
            <pc:sldMk cId="2735909519" sldId="321"/>
            <ac:picMk id="5" creationId="{4D61474E-B27A-49AE-ABF3-B5285107CA4F}"/>
          </ac:picMkLst>
        </pc:picChg>
        <pc:picChg chg="add del mod">
          <ac:chgData name="Gabriele Ostuni" userId="b6a0a9bd2ef8212d" providerId="LiveId" clId="{11F2CF80-78A0-4181-911E-526D87B5EC81}" dt="2020-04-10T17:18:47.016" v="1536" actId="478"/>
          <ac:picMkLst>
            <pc:docMk/>
            <pc:sldMk cId="2735909519" sldId="321"/>
            <ac:picMk id="6" creationId="{87FD171E-7365-49DE-8780-699A054E9E51}"/>
          </ac:picMkLst>
        </pc:picChg>
        <pc:picChg chg="add mod">
          <ac:chgData name="Gabriele Ostuni" userId="b6a0a9bd2ef8212d" providerId="LiveId" clId="{11F2CF80-78A0-4181-911E-526D87B5EC81}" dt="2020-04-10T17:18:22.432" v="1531" actId="1076"/>
          <ac:picMkLst>
            <pc:docMk/>
            <pc:sldMk cId="2735909519" sldId="321"/>
            <ac:picMk id="7" creationId="{D7A85824-B08A-47E2-A795-621898465477}"/>
          </ac:picMkLst>
        </pc:picChg>
        <pc:picChg chg="add mod">
          <ac:chgData name="Gabriele Ostuni" userId="b6a0a9bd2ef8212d" providerId="LiveId" clId="{11F2CF80-78A0-4181-911E-526D87B5EC81}" dt="2020-04-10T17:18:54.877" v="1539" actId="1076"/>
          <ac:picMkLst>
            <pc:docMk/>
            <pc:sldMk cId="2735909519" sldId="321"/>
            <ac:picMk id="8" creationId="{A9C71FB0-7640-4876-910E-1265E29DDED9}"/>
          </ac:picMkLst>
        </pc:picChg>
        <pc:picChg chg="add mod">
          <ac:chgData name="Gabriele Ostuni" userId="b6a0a9bd2ef8212d" providerId="LiveId" clId="{11F2CF80-78A0-4181-911E-526D87B5EC81}" dt="2020-04-10T17:18:52.637" v="1538" actId="1076"/>
          <ac:picMkLst>
            <pc:docMk/>
            <pc:sldMk cId="2735909519" sldId="321"/>
            <ac:picMk id="9" creationId="{6BDE93E9-7AA9-4020-A77E-2B6CA369B7CA}"/>
          </ac:picMkLst>
        </pc:picChg>
      </pc:sldChg>
      <pc:sldChg chg="addSp delSp modSp add modNotesTx">
        <pc:chgData name="Gabriele Ostuni" userId="b6a0a9bd2ef8212d" providerId="LiveId" clId="{11F2CF80-78A0-4181-911E-526D87B5EC81}" dt="2020-04-10T17:25:39.926" v="1994" actId="14100"/>
        <pc:sldMkLst>
          <pc:docMk/>
          <pc:sldMk cId="3583733017" sldId="322"/>
        </pc:sldMkLst>
        <pc:spChg chg="mod">
          <ac:chgData name="Gabriele Ostuni" userId="b6a0a9bd2ef8212d" providerId="LiveId" clId="{11F2CF80-78A0-4181-911E-526D87B5EC81}" dt="2020-04-10T17:22:26.553" v="1812" actId="20577"/>
          <ac:spMkLst>
            <pc:docMk/>
            <pc:sldMk cId="3583733017" sldId="322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5:39.926" v="1994" actId="14100"/>
          <ac:spMkLst>
            <pc:docMk/>
            <pc:sldMk cId="3583733017" sldId="322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25:07.012" v="1930" actId="1076"/>
          <ac:picMkLst>
            <pc:docMk/>
            <pc:sldMk cId="3583733017" sldId="322"/>
            <ac:picMk id="4" creationId="{B71761E6-A7BE-4EB8-A2BB-F8B67C9EB476}"/>
          </ac:picMkLst>
        </pc:picChg>
        <pc:picChg chg="del">
          <ac:chgData name="Gabriele Ostuni" userId="b6a0a9bd2ef8212d" providerId="LiveId" clId="{11F2CF80-78A0-4181-911E-526D87B5EC81}" dt="2020-04-10T17:22:00.476" v="1786" actId="478"/>
          <ac:picMkLst>
            <pc:docMk/>
            <pc:sldMk cId="3583733017" sldId="322"/>
            <ac:picMk id="5" creationId="{4D61474E-B27A-49AE-ABF3-B5285107CA4F}"/>
          </ac:picMkLst>
        </pc:picChg>
        <pc:picChg chg="add mod">
          <ac:chgData name="Gabriele Ostuni" userId="b6a0a9bd2ef8212d" providerId="LiveId" clId="{11F2CF80-78A0-4181-911E-526D87B5EC81}" dt="2020-04-10T17:25:08.842" v="1931" actId="1076"/>
          <ac:picMkLst>
            <pc:docMk/>
            <pc:sldMk cId="3583733017" sldId="322"/>
            <ac:picMk id="6" creationId="{CA512531-3BF4-4A84-850D-EF4A0DD0F741}"/>
          </ac:picMkLst>
        </pc:picChg>
      </pc:sldChg>
      <pc:sldChg chg="addSp delSp modSp add">
        <pc:chgData name="Gabriele Ostuni" userId="b6a0a9bd2ef8212d" providerId="LiveId" clId="{11F2CF80-78A0-4181-911E-526D87B5EC81}" dt="2020-04-10T17:29:40.361" v="2136" actId="20577"/>
        <pc:sldMkLst>
          <pc:docMk/>
          <pc:sldMk cId="2124243447" sldId="323"/>
        </pc:sldMkLst>
        <pc:spChg chg="mod">
          <ac:chgData name="Gabriele Ostuni" userId="b6a0a9bd2ef8212d" providerId="LiveId" clId="{11F2CF80-78A0-4181-911E-526D87B5EC81}" dt="2020-04-10T17:29:40.361" v="2136" actId="20577"/>
          <ac:spMkLst>
            <pc:docMk/>
            <pc:sldMk cId="2124243447" sldId="323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28:42.917" v="2122" actId="20577"/>
          <ac:spMkLst>
            <pc:docMk/>
            <pc:sldMk cId="2124243447" sldId="323"/>
            <ac:spMk id="3" creationId="{7FF98AB1-90C3-4550-8E0F-BED23898176E}"/>
          </ac:spMkLst>
        </pc:spChg>
        <pc:picChg chg="del">
          <ac:chgData name="Gabriele Ostuni" userId="b6a0a9bd2ef8212d" providerId="LiveId" clId="{11F2CF80-78A0-4181-911E-526D87B5EC81}" dt="2020-04-10T17:26:33.343" v="1998" actId="478"/>
          <ac:picMkLst>
            <pc:docMk/>
            <pc:sldMk cId="2124243447" sldId="323"/>
            <ac:picMk id="5" creationId="{4D61474E-B27A-49AE-ABF3-B5285107CA4F}"/>
          </ac:picMkLst>
        </pc:picChg>
        <pc:picChg chg="add mod">
          <ac:chgData name="Gabriele Ostuni" userId="b6a0a9bd2ef8212d" providerId="LiveId" clId="{11F2CF80-78A0-4181-911E-526D87B5EC81}" dt="2020-04-10T17:27:01.722" v="2007" actId="1076"/>
          <ac:picMkLst>
            <pc:docMk/>
            <pc:sldMk cId="2124243447" sldId="323"/>
            <ac:picMk id="6" creationId="{5EAF0EA7-6B3E-4B80-B532-E69B0D9D3333}"/>
          </ac:picMkLst>
        </pc:picChg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98325359" sldId="324"/>
        </pc:sldMkLst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1727778139" sldId="325"/>
        </pc:sldMkLst>
      </pc:sldChg>
      <pc:sldChg chg="add del">
        <pc:chgData name="Gabriele Ostuni" userId="b6a0a9bd2ef8212d" providerId="LiveId" clId="{11F2CF80-78A0-4181-911E-526D87B5EC81}" dt="2020-04-10T17:35:08.588" v="2302" actId="47"/>
        <pc:sldMkLst>
          <pc:docMk/>
          <pc:sldMk cId="2106612178" sldId="326"/>
        </pc:sldMkLst>
      </pc:sldChg>
      <pc:sldChg chg="modSp add">
        <pc:chgData name="Gabriele Ostuni" userId="b6a0a9bd2ef8212d" providerId="LiveId" clId="{11F2CF80-78A0-4181-911E-526D87B5EC81}" dt="2020-04-10T17:31:16.975" v="2179" actId="1076"/>
        <pc:sldMkLst>
          <pc:docMk/>
          <pc:sldMk cId="3015386174" sldId="327"/>
        </pc:sldMkLst>
        <pc:spChg chg="mod">
          <ac:chgData name="Gabriele Ostuni" userId="b6a0a9bd2ef8212d" providerId="LiveId" clId="{11F2CF80-78A0-4181-911E-526D87B5EC81}" dt="2020-04-10T17:31:14.025" v="2178" actId="20577"/>
          <ac:spMkLst>
            <pc:docMk/>
            <pc:sldMk cId="3015386174" sldId="327"/>
            <ac:spMk id="3" creationId="{7FF98AB1-90C3-4550-8E0F-BED23898176E}"/>
          </ac:spMkLst>
        </pc:spChg>
        <pc:picChg chg="mod">
          <ac:chgData name="Gabriele Ostuni" userId="b6a0a9bd2ef8212d" providerId="LiveId" clId="{11F2CF80-78A0-4181-911E-526D87B5EC81}" dt="2020-04-10T17:31:16.975" v="2179" actId="1076"/>
          <ac:picMkLst>
            <pc:docMk/>
            <pc:sldMk cId="3015386174" sldId="327"/>
            <ac:picMk id="6" creationId="{5EAF0EA7-6B3E-4B80-B532-E69B0D9D3333}"/>
          </ac:picMkLst>
        </pc:picChg>
      </pc:sldChg>
      <pc:sldChg chg="addSp delSp modSp add modAnim modNotesTx">
        <pc:chgData name="Gabriele Ostuni" userId="b6a0a9bd2ef8212d" providerId="LiveId" clId="{11F2CF80-78A0-4181-911E-526D87B5EC81}" dt="2020-04-10T17:34:12.349" v="2296" actId="1076"/>
        <pc:sldMkLst>
          <pc:docMk/>
          <pc:sldMk cId="671136702" sldId="328"/>
        </pc:sldMkLst>
        <pc:spChg chg="mod">
          <ac:chgData name="Gabriele Ostuni" userId="b6a0a9bd2ef8212d" providerId="LiveId" clId="{11F2CF80-78A0-4181-911E-526D87B5EC81}" dt="2020-04-10T17:32:08.745" v="2220" actId="20577"/>
          <ac:spMkLst>
            <pc:docMk/>
            <pc:sldMk cId="671136702" sldId="328"/>
            <ac:spMk id="2" creationId="{00000000-0000-0000-0000-000000000000}"/>
          </ac:spMkLst>
        </pc:spChg>
        <pc:spChg chg="mod">
          <ac:chgData name="Gabriele Ostuni" userId="b6a0a9bd2ef8212d" providerId="LiveId" clId="{11F2CF80-78A0-4181-911E-526D87B5EC81}" dt="2020-04-10T17:33:45.230" v="2288" actId="1076"/>
          <ac:spMkLst>
            <pc:docMk/>
            <pc:sldMk cId="671136702" sldId="328"/>
            <ac:spMk id="3" creationId="{7FF98AB1-90C3-4550-8E0F-BED23898176E}"/>
          </ac:spMkLst>
        </pc:spChg>
        <pc:picChg chg="add mod">
          <ac:chgData name="Gabriele Ostuni" userId="b6a0a9bd2ef8212d" providerId="LiveId" clId="{11F2CF80-78A0-4181-911E-526D87B5EC81}" dt="2020-04-10T17:33:34.720" v="2285" actId="1076"/>
          <ac:picMkLst>
            <pc:docMk/>
            <pc:sldMk cId="671136702" sldId="328"/>
            <ac:picMk id="5" creationId="{4E3E75E7-58F9-4C57-A61C-8A7B7FD8BE85}"/>
          </ac:picMkLst>
        </pc:picChg>
        <pc:picChg chg="del">
          <ac:chgData name="Gabriele Ostuni" userId="b6a0a9bd2ef8212d" providerId="LiveId" clId="{11F2CF80-78A0-4181-911E-526D87B5EC81}" dt="2020-04-10T17:31:39.130" v="2180" actId="478"/>
          <ac:picMkLst>
            <pc:docMk/>
            <pc:sldMk cId="671136702" sldId="328"/>
            <ac:picMk id="6" creationId="{5EAF0EA7-6B3E-4B80-B532-E69B0D9D3333}"/>
          </ac:picMkLst>
        </pc:picChg>
        <pc:picChg chg="add mod">
          <ac:chgData name="Gabriele Ostuni" userId="b6a0a9bd2ef8212d" providerId="LiveId" clId="{11F2CF80-78A0-4181-911E-526D87B5EC81}" dt="2020-04-10T17:33:43.140" v="2287" actId="1076"/>
          <ac:picMkLst>
            <pc:docMk/>
            <pc:sldMk cId="671136702" sldId="328"/>
            <ac:picMk id="7" creationId="{2DF0AC14-8ED1-4A88-BC18-0A311CD1FC5D}"/>
          </ac:picMkLst>
        </pc:picChg>
        <pc:picChg chg="add mod">
          <ac:chgData name="Gabriele Ostuni" userId="b6a0a9bd2ef8212d" providerId="LiveId" clId="{11F2CF80-78A0-4181-911E-526D87B5EC81}" dt="2020-04-10T17:34:12.349" v="2296" actId="1076"/>
          <ac:picMkLst>
            <pc:docMk/>
            <pc:sldMk cId="671136702" sldId="328"/>
            <ac:picMk id="8" creationId="{97437D46-069B-4FE0-B35D-E0E0DAB53F7F}"/>
          </ac:picMkLst>
        </pc:picChg>
      </pc:sldChg>
    </pc:docChg>
  </pc:docChgLst>
  <pc:docChgLst>
    <pc:chgData name="Gabriele Ostuni" userId="b6a0a9bd2ef8212d" providerId="LiveId" clId="{96D4043D-1E2B-4B38-834B-151038F18389}"/>
    <pc:docChg chg="undo custSel addSld delSld modSld">
      <pc:chgData name="Gabriele Ostuni" userId="b6a0a9bd2ef8212d" providerId="LiveId" clId="{96D4043D-1E2B-4B38-834B-151038F18389}" dt="2020-04-11T15:03:34.102" v="1979" actId="113"/>
      <pc:docMkLst>
        <pc:docMk/>
      </pc:docMkLst>
      <pc:sldChg chg="addSp delSp modSp">
        <pc:chgData name="Gabriele Ostuni" userId="b6a0a9bd2ef8212d" providerId="LiveId" clId="{96D4043D-1E2B-4B38-834B-151038F18389}" dt="2020-04-10T17:52:02.339" v="78" actId="20577"/>
        <pc:sldMkLst>
          <pc:docMk/>
          <pc:sldMk cId="1058055028" sldId="257"/>
        </pc:sldMkLst>
        <pc:spChg chg="mod">
          <ac:chgData name="Gabriele Ostuni" userId="b6a0a9bd2ef8212d" providerId="LiveId" clId="{96D4043D-1E2B-4B38-834B-151038F18389}" dt="2020-04-10T17:51:55.114" v="77" actId="14100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96D4043D-1E2B-4B38-834B-151038F18389}" dt="2020-04-10T17:52:02.339" v="78" actId="20577"/>
          <ac:spMkLst>
            <pc:docMk/>
            <pc:sldMk cId="1058055028" sldId="257"/>
            <ac:spMk id="7" creationId="{EFADB564-366C-4F38-9A56-42084F304C21}"/>
          </ac:spMkLst>
        </pc:spChg>
        <pc:picChg chg="del">
          <ac:chgData name="Gabriele Ostuni" userId="b6a0a9bd2ef8212d" providerId="LiveId" clId="{96D4043D-1E2B-4B38-834B-151038F18389}" dt="2020-04-10T17:50:43.404" v="8" actId="478"/>
          <ac:picMkLst>
            <pc:docMk/>
            <pc:sldMk cId="1058055028" sldId="257"/>
            <ac:picMk id="8" creationId="{F7DE1782-D413-46E1-BBF7-5505D56AD45D}"/>
          </ac:picMkLst>
        </pc:picChg>
        <pc:picChg chg="add mod">
          <ac:chgData name="Gabriele Ostuni" userId="b6a0a9bd2ef8212d" providerId="LiveId" clId="{96D4043D-1E2B-4B38-834B-151038F18389}" dt="2020-04-10T17:50:49.265" v="12" actId="1076"/>
          <ac:picMkLst>
            <pc:docMk/>
            <pc:sldMk cId="1058055028" sldId="257"/>
            <ac:picMk id="9" creationId="{6B5F94B9-FB85-4E08-84C5-2EA9A05E6252}"/>
          </ac:picMkLst>
        </pc:picChg>
      </pc:sldChg>
      <pc:sldChg chg="addSp delSp modSp">
        <pc:chgData name="Gabriele Ostuni" userId="b6a0a9bd2ef8212d" providerId="LiveId" clId="{96D4043D-1E2B-4B38-834B-151038F18389}" dt="2020-04-10T17:55:58.199" v="378" actId="20577"/>
        <pc:sldMkLst>
          <pc:docMk/>
          <pc:sldMk cId="1042277148" sldId="258"/>
        </pc:sldMkLst>
        <pc:spChg chg="mod">
          <ac:chgData name="Gabriele Ostuni" userId="b6a0a9bd2ef8212d" providerId="LiveId" clId="{96D4043D-1E2B-4B38-834B-151038F18389}" dt="2020-04-10T17:55:58.199" v="378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96D4043D-1E2B-4B38-834B-151038F18389}" dt="2020-04-10T17:54:45.219" v="136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7:53:58.820" v="115" actId="20577"/>
          <ac:spMkLst>
            <pc:docMk/>
            <pc:sldMk cId="1042277148" sldId="258"/>
            <ac:spMk id="14" creationId="{6F70F8A8-37F4-44EB-B4FB-A3CFB9FB4F98}"/>
          </ac:spMkLst>
        </pc:spChg>
        <pc:picChg chg="del">
          <ac:chgData name="Gabriele Ostuni" userId="b6a0a9bd2ef8212d" providerId="LiveId" clId="{96D4043D-1E2B-4B38-834B-151038F18389}" dt="2020-04-10T17:53:42.967" v="79" actId="478"/>
          <ac:picMkLst>
            <pc:docMk/>
            <pc:sldMk cId="1042277148" sldId="258"/>
            <ac:picMk id="8" creationId="{49F01383-EF9B-4BA5-A864-7F168D31BF1D}"/>
          </ac:picMkLst>
        </pc:picChg>
        <pc:picChg chg="add mod">
          <ac:chgData name="Gabriele Ostuni" userId="b6a0a9bd2ef8212d" providerId="LiveId" clId="{96D4043D-1E2B-4B38-834B-151038F18389}" dt="2020-04-10T17:53:45.397" v="81" actId="1076"/>
          <ac:picMkLst>
            <pc:docMk/>
            <pc:sldMk cId="1042277148" sldId="258"/>
            <ac:picMk id="9" creationId="{F5D19504-89F2-4228-B148-DE6207334E61}"/>
          </ac:picMkLst>
        </pc:picChg>
      </pc:sldChg>
      <pc:sldChg chg="addSp modSp">
        <pc:chgData name="Gabriele Ostuni" userId="b6a0a9bd2ef8212d" providerId="LiveId" clId="{96D4043D-1E2B-4B38-834B-151038F18389}" dt="2020-04-10T17:57:59.271" v="480" actId="1076"/>
        <pc:sldMkLst>
          <pc:docMk/>
          <pc:sldMk cId="927890169" sldId="269"/>
        </pc:sldMkLst>
        <pc:spChg chg="mod">
          <ac:chgData name="Gabriele Ostuni" userId="b6a0a9bd2ef8212d" providerId="LiveId" clId="{96D4043D-1E2B-4B38-834B-151038F18389}" dt="2020-04-10T17:56:17.929" v="417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7:57:59.271" v="480" actId="1076"/>
          <ac:spMkLst>
            <pc:docMk/>
            <pc:sldMk cId="927890169" sldId="269"/>
            <ac:spMk id="6" creationId="{9ABAEE5F-07F8-44AB-B8AE-8AEB89D5DEC0}"/>
          </ac:spMkLst>
        </pc:spChg>
        <pc:picChg chg="add mod">
          <ac:chgData name="Gabriele Ostuni" userId="b6a0a9bd2ef8212d" providerId="LiveId" clId="{96D4043D-1E2B-4B38-834B-151038F18389}" dt="2020-04-10T17:57:56.951" v="479" actId="1076"/>
          <ac:picMkLst>
            <pc:docMk/>
            <pc:sldMk cId="927890169" sldId="269"/>
            <ac:picMk id="4" creationId="{0B7B3203-E7DE-4B04-A8C7-73A0B6045A1E}"/>
          </ac:picMkLst>
        </pc:picChg>
      </pc:sldChg>
      <pc:sldChg chg="modSp">
        <pc:chgData name="Gabriele Ostuni" userId="b6a0a9bd2ef8212d" providerId="LiveId" clId="{96D4043D-1E2B-4B38-834B-151038F18389}" dt="2020-04-10T17:59:16.017" v="494" actId="20577"/>
        <pc:sldMkLst>
          <pc:docMk/>
          <pc:sldMk cId="1307730828" sldId="298"/>
        </pc:sldMkLst>
        <pc:spChg chg="mod">
          <ac:chgData name="Gabriele Ostuni" userId="b6a0a9bd2ef8212d" providerId="LiveId" clId="{96D4043D-1E2B-4B38-834B-151038F18389}" dt="2020-04-10T17:59:16.017" v="494" actId="20577"/>
          <ac:spMkLst>
            <pc:docMk/>
            <pc:sldMk cId="1307730828" sldId="298"/>
            <ac:spMk id="3" creationId="{52F62651-1416-44B3-921E-0CF2706A8008}"/>
          </ac:spMkLst>
        </pc:sp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746831748" sldId="305"/>
        </pc:sldMkLst>
      </pc:sldChg>
      <pc:sldChg chg="addSp delSp modSp add">
        <pc:chgData name="Gabriele Ostuni" userId="b6a0a9bd2ef8212d" providerId="LiveId" clId="{96D4043D-1E2B-4B38-834B-151038F18389}" dt="2020-04-10T18:05:15.619" v="545"/>
        <pc:sldMkLst>
          <pc:docMk/>
          <pc:sldMk cId="4286057190" sldId="305"/>
        </pc:sldMkLst>
        <pc:spChg chg="mod">
          <ac:chgData name="Gabriele Ostuni" userId="b6a0a9bd2ef8212d" providerId="LiveId" clId="{96D4043D-1E2B-4B38-834B-151038F18389}" dt="2020-04-10T18:04:52.707" v="539" actId="20577"/>
          <ac:spMkLst>
            <pc:docMk/>
            <pc:sldMk cId="4286057190" sldId="305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8:05:15.619" v="545"/>
          <ac:spMkLst>
            <pc:docMk/>
            <pc:sldMk cId="4286057190" sldId="305"/>
            <ac:spMk id="6" creationId="{9ABAEE5F-07F8-44AB-B8AE-8AEB89D5DEC0}"/>
          </ac:spMkLst>
        </pc:spChg>
        <pc:picChg chg="del">
          <ac:chgData name="Gabriele Ostuni" userId="b6a0a9bd2ef8212d" providerId="LiveId" clId="{96D4043D-1E2B-4B38-834B-151038F18389}" dt="2020-04-10T18:02:20.894" v="500" actId="478"/>
          <ac:picMkLst>
            <pc:docMk/>
            <pc:sldMk cId="4286057190" sldId="305"/>
            <ac:picMk id="4" creationId="{0B7B3203-E7DE-4B04-A8C7-73A0B6045A1E}"/>
          </ac:picMkLst>
        </pc:picChg>
        <pc:picChg chg="add mod">
          <ac:chgData name="Gabriele Ostuni" userId="b6a0a9bd2ef8212d" providerId="LiveId" clId="{96D4043D-1E2B-4B38-834B-151038F18389}" dt="2020-04-10T18:04:58.702" v="542" actId="1076"/>
          <ac:picMkLst>
            <pc:docMk/>
            <pc:sldMk cId="4286057190" sldId="305"/>
            <ac:picMk id="5" creationId="{D3CEC4F1-980F-4DCB-B169-8617B42F1682}"/>
          </ac:picMkLst>
        </pc:picChg>
      </pc:sldChg>
      <pc:sldChg chg="addSp delSp modSp add">
        <pc:chgData name="Gabriele Ostuni" userId="b6a0a9bd2ef8212d" providerId="LiveId" clId="{96D4043D-1E2B-4B38-834B-151038F18389}" dt="2020-04-10T18:06:36.556" v="602" actId="313"/>
        <pc:sldMkLst>
          <pc:docMk/>
          <pc:sldMk cId="862646099" sldId="306"/>
        </pc:sldMkLst>
        <pc:spChg chg="mod">
          <ac:chgData name="Gabriele Ostuni" userId="b6a0a9bd2ef8212d" providerId="LiveId" clId="{96D4043D-1E2B-4B38-834B-151038F18389}" dt="2020-04-10T18:05:29.482" v="584" actId="20577"/>
          <ac:spMkLst>
            <pc:docMk/>
            <pc:sldMk cId="862646099" sldId="306"/>
            <ac:spMk id="2" creationId="{00000000-0000-0000-0000-000000000000}"/>
          </ac:spMkLst>
        </pc:spChg>
        <pc:spChg chg="del">
          <ac:chgData name="Gabriele Ostuni" userId="b6a0a9bd2ef8212d" providerId="LiveId" clId="{96D4043D-1E2B-4B38-834B-151038F18389}" dt="2020-04-10T18:05:49.997" v="586" actId="478"/>
          <ac:spMkLst>
            <pc:docMk/>
            <pc:sldMk cId="862646099" sldId="306"/>
            <ac:spMk id="6" creationId="{9ABAEE5F-07F8-44AB-B8AE-8AEB89D5DEC0}"/>
          </ac:spMkLst>
        </pc:spChg>
        <pc:spChg chg="add">
          <ac:chgData name="Gabriele Ostuni" userId="b6a0a9bd2ef8212d" providerId="LiveId" clId="{96D4043D-1E2B-4B38-834B-151038F18389}" dt="2020-04-10T18:05:50.507" v="587"/>
          <ac:spMkLst>
            <pc:docMk/>
            <pc:sldMk cId="862646099" sldId="306"/>
            <ac:spMk id="9" creationId="{FBD538FB-FFC1-4117-82B2-F3C9162346E3}"/>
          </ac:spMkLst>
        </pc:spChg>
        <pc:spChg chg="add mod">
          <ac:chgData name="Gabriele Ostuni" userId="b6a0a9bd2ef8212d" providerId="LiveId" clId="{96D4043D-1E2B-4B38-834B-151038F18389}" dt="2020-04-10T18:06:36.556" v="602" actId="313"/>
          <ac:spMkLst>
            <pc:docMk/>
            <pc:sldMk cId="862646099" sldId="306"/>
            <ac:spMk id="10" creationId="{9EA03BE6-3440-43DF-ABCC-225EAB0CD5F2}"/>
          </ac:spMkLst>
        </pc:spChg>
        <pc:spChg chg="add">
          <ac:chgData name="Gabriele Ostuni" userId="b6a0a9bd2ef8212d" providerId="LiveId" clId="{96D4043D-1E2B-4B38-834B-151038F18389}" dt="2020-04-10T18:05:50.507" v="587"/>
          <ac:spMkLst>
            <pc:docMk/>
            <pc:sldMk cId="862646099" sldId="306"/>
            <ac:spMk id="11" creationId="{26953B5F-6E0E-4B78-8CE9-6DCE32A7F853}"/>
          </ac:spMkLst>
        </pc:spChg>
        <pc:spChg chg="add">
          <ac:chgData name="Gabriele Ostuni" userId="b6a0a9bd2ef8212d" providerId="LiveId" clId="{96D4043D-1E2B-4B38-834B-151038F18389}" dt="2020-04-10T18:05:50.507" v="587"/>
          <ac:spMkLst>
            <pc:docMk/>
            <pc:sldMk cId="862646099" sldId="306"/>
            <ac:spMk id="12" creationId="{07F07887-7F40-4E02-87ED-6805BB4FB13E}"/>
          </ac:spMkLst>
        </pc:spChg>
        <pc:graphicFrameChg chg="add">
          <ac:chgData name="Gabriele Ostuni" userId="b6a0a9bd2ef8212d" providerId="LiveId" clId="{96D4043D-1E2B-4B38-834B-151038F18389}" dt="2020-04-10T18:05:50.507" v="587"/>
          <ac:graphicFrameMkLst>
            <pc:docMk/>
            <pc:sldMk cId="862646099" sldId="306"/>
            <ac:graphicFrameMk id="5" creationId="{1AF98F40-8B9A-4CD4-805B-CDBD6ACAC7A3}"/>
          </ac:graphicFrameMkLst>
        </pc:graphicFrameChg>
        <pc:picChg chg="del">
          <ac:chgData name="Gabriele Ostuni" userId="b6a0a9bd2ef8212d" providerId="LiveId" clId="{96D4043D-1E2B-4B38-834B-151038F18389}" dt="2020-04-10T18:05:33.007" v="585" actId="478"/>
          <ac:picMkLst>
            <pc:docMk/>
            <pc:sldMk cId="862646099" sldId="306"/>
            <ac:picMk id="4" creationId="{0B7B3203-E7DE-4B04-A8C7-73A0B6045A1E}"/>
          </ac:picMkLst>
        </pc:picChg>
        <pc:picChg chg="add">
          <ac:chgData name="Gabriele Ostuni" userId="b6a0a9bd2ef8212d" providerId="LiveId" clId="{96D4043D-1E2B-4B38-834B-151038F18389}" dt="2020-04-10T18:05:50.507" v="587"/>
          <ac:picMkLst>
            <pc:docMk/>
            <pc:sldMk cId="862646099" sldId="306"/>
            <ac:picMk id="7" creationId="{3312B661-7F48-4EAC-86D1-89549E0542E1}"/>
          </ac:picMkLst>
        </pc:picChg>
        <pc:picChg chg="add">
          <ac:chgData name="Gabriele Ostuni" userId="b6a0a9bd2ef8212d" providerId="LiveId" clId="{96D4043D-1E2B-4B38-834B-151038F18389}" dt="2020-04-10T18:05:50.507" v="587"/>
          <ac:picMkLst>
            <pc:docMk/>
            <pc:sldMk cId="862646099" sldId="306"/>
            <ac:picMk id="8" creationId="{5D5C5DA2-3E3C-4115-8746-5BF1B39270C4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812492603" sldId="306"/>
        </pc:sldMkLst>
      </pc:sldChg>
      <pc:sldChg chg="addSp delSp modSp add">
        <pc:chgData name="Gabriele Ostuni" userId="b6a0a9bd2ef8212d" providerId="LiveId" clId="{96D4043D-1E2B-4B38-834B-151038F18389}" dt="2020-04-10T18:07:07.397" v="640" actId="20577"/>
        <pc:sldMkLst>
          <pc:docMk/>
          <pc:sldMk cId="633191042" sldId="307"/>
        </pc:sldMkLst>
        <pc:spChg chg="mod">
          <ac:chgData name="Gabriele Ostuni" userId="b6a0a9bd2ef8212d" providerId="LiveId" clId="{96D4043D-1E2B-4B38-834B-151038F18389}" dt="2020-04-10T18:07:07.397" v="640" actId="20577"/>
          <ac:spMkLst>
            <pc:docMk/>
            <pc:sldMk cId="633191042" sldId="307"/>
            <ac:spMk id="2" creationId="{00000000-0000-0000-0000-000000000000}"/>
          </ac:spMkLst>
        </pc:spChg>
        <pc:spChg chg="del">
          <ac:chgData name="Gabriele Ostuni" userId="b6a0a9bd2ef8212d" providerId="LiveId" clId="{96D4043D-1E2B-4B38-834B-151038F18389}" dt="2020-04-10T18:06:56.527" v="604" actId="478"/>
          <ac:spMkLst>
            <pc:docMk/>
            <pc:sldMk cId="633191042" sldId="307"/>
            <ac:spMk id="6" creationId="{9ABAEE5F-07F8-44AB-B8AE-8AEB89D5DEC0}"/>
          </ac:spMkLst>
        </pc:spChg>
        <pc:graphicFrameChg chg="add">
          <ac:chgData name="Gabriele Ostuni" userId="b6a0a9bd2ef8212d" providerId="LiveId" clId="{96D4043D-1E2B-4B38-834B-151038F18389}" dt="2020-04-10T18:06:58.177" v="605"/>
          <ac:graphicFrameMkLst>
            <pc:docMk/>
            <pc:sldMk cId="633191042" sldId="307"/>
            <ac:graphicFrameMk id="5" creationId="{0D28E838-7E58-4E7E-B13D-D914ACD37E72}"/>
          </ac:graphicFrameMkLst>
        </pc:graphicFrameChg>
        <pc:picChg chg="del">
          <ac:chgData name="Gabriele Ostuni" userId="b6a0a9bd2ef8212d" providerId="LiveId" clId="{96D4043D-1E2B-4B38-834B-151038F18389}" dt="2020-04-10T18:06:54.636" v="603" actId="478"/>
          <ac:picMkLst>
            <pc:docMk/>
            <pc:sldMk cId="633191042" sldId="307"/>
            <ac:picMk id="4" creationId="{0B7B3203-E7DE-4B04-A8C7-73A0B6045A1E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964323226" sldId="307"/>
        </pc:sldMkLst>
      </pc:sldChg>
      <pc:sldChg chg="addSp delSp modSp add">
        <pc:chgData name="Gabriele Ostuni" userId="b6a0a9bd2ef8212d" providerId="LiveId" clId="{96D4043D-1E2B-4B38-834B-151038F18389}" dt="2020-04-10T18:10:33.965" v="689" actId="20577"/>
        <pc:sldMkLst>
          <pc:docMk/>
          <pc:sldMk cId="806233165" sldId="308"/>
        </pc:sldMkLst>
        <pc:spChg chg="mod">
          <ac:chgData name="Gabriele Ostuni" userId="b6a0a9bd2ef8212d" providerId="LiveId" clId="{96D4043D-1E2B-4B38-834B-151038F18389}" dt="2020-04-10T18:10:33.965" v="689" actId="20577"/>
          <ac:spMkLst>
            <pc:docMk/>
            <pc:sldMk cId="806233165" sldId="308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8:10:08.615" v="655" actId="6549"/>
          <ac:spMkLst>
            <pc:docMk/>
            <pc:sldMk cId="806233165" sldId="308"/>
            <ac:spMk id="6" creationId="{9ABAEE5F-07F8-44AB-B8AE-8AEB89D5DEC0}"/>
          </ac:spMkLst>
        </pc:spChg>
        <pc:picChg chg="del">
          <ac:chgData name="Gabriele Ostuni" userId="b6a0a9bd2ef8212d" providerId="LiveId" clId="{96D4043D-1E2B-4B38-834B-151038F18389}" dt="2020-04-10T18:07:28.666" v="641" actId="478"/>
          <ac:picMkLst>
            <pc:docMk/>
            <pc:sldMk cId="806233165" sldId="308"/>
            <ac:picMk id="4" creationId="{0B7B3203-E7DE-4B04-A8C7-73A0B6045A1E}"/>
          </ac:picMkLst>
        </pc:picChg>
        <pc:picChg chg="add mod">
          <ac:chgData name="Gabriele Ostuni" userId="b6a0a9bd2ef8212d" providerId="LiveId" clId="{96D4043D-1E2B-4B38-834B-151038F18389}" dt="2020-04-10T18:09:58.635" v="653" actId="1076"/>
          <ac:picMkLst>
            <pc:docMk/>
            <pc:sldMk cId="806233165" sldId="308"/>
            <ac:picMk id="5" creationId="{B8DB3BF1-DDF0-4D50-A109-6376BECD338E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757345561" sldId="308"/>
        </pc:sldMkLst>
      </pc:sldChg>
      <pc:sldChg chg="addSp delSp modSp add modAnim">
        <pc:chgData name="Gabriele Ostuni" userId="b6a0a9bd2ef8212d" providerId="LiveId" clId="{96D4043D-1E2B-4B38-834B-151038F18389}" dt="2020-04-10T18:12:46.762" v="809"/>
        <pc:sldMkLst>
          <pc:docMk/>
          <pc:sldMk cId="147173848" sldId="309"/>
        </pc:sldMkLst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5" creationId="{1064857F-6F49-4D61-AE48-FC47AA6D2A6D}"/>
          </ac:spMkLst>
        </pc:spChg>
        <pc:spChg chg="del">
          <ac:chgData name="Gabriele Ostuni" userId="b6a0a9bd2ef8212d" providerId="LiveId" clId="{96D4043D-1E2B-4B38-834B-151038F18389}" dt="2020-04-10T18:10:45.765" v="690" actId="478"/>
          <ac:spMkLst>
            <pc:docMk/>
            <pc:sldMk cId="147173848" sldId="309"/>
            <ac:spMk id="6" creationId="{9ABAEE5F-07F8-44AB-B8AE-8AEB89D5DEC0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7" creationId="{6D70ED1B-6ED2-4470-989A-8B89FD5F7A66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18" creationId="{9C3A8EEA-DA77-4F3A-9FBE-CA63ADAE5B36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19" creationId="{3EFEF272-AB5C-4688-80B1-63BABD2CCBB2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0" creationId="{EA974558-AE8B-47B9-8D83-59C537106AAE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1" creationId="{0C579AA9-4547-487F-AD74-7E9A93EA8CA6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2" creationId="{F83C2FE3-66A3-43C2-B26E-236650CB7FF9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3" creationId="{95F2B1A0-BE1F-4598-A49E-C1593D98E1DB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4" creationId="{50533459-DD79-4E7B-BCAF-B363BF0A9EEA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5" creationId="{F358100D-D282-4F7C-9CF0-524E9A7E2E18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6" creationId="{555AB693-3CEE-4DF1-8EBE-6E235192D1DF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7" creationId="{DC9B724A-700C-4134-942A-F93D16CC33A7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8" creationId="{4523521D-39D1-41BB-980E-0BC6CEF4305B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29" creationId="{285EDC0B-2AE4-480C-970D-40005DFB28D4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30" creationId="{12A95D3B-1715-473F-863E-7E0EC58AE68A}"/>
          </ac:spMkLst>
        </pc:spChg>
        <pc:spChg chg="add mod">
          <ac:chgData name="Gabriele Ostuni" userId="b6a0a9bd2ef8212d" providerId="LiveId" clId="{96D4043D-1E2B-4B38-834B-151038F18389}" dt="2020-04-10T18:11:14.024" v="731" actId="1076"/>
          <ac:spMkLst>
            <pc:docMk/>
            <pc:sldMk cId="147173848" sldId="309"/>
            <ac:spMk id="32" creationId="{DEF918FD-AD25-47B8-A97E-92B4AB15AA31}"/>
          </ac:spMkLst>
        </pc:spChg>
        <pc:spChg chg="add mod">
          <ac:chgData name="Gabriele Ostuni" userId="b6a0a9bd2ef8212d" providerId="LiveId" clId="{96D4043D-1E2B-4B38-834B-151038F18389}" dt="2020-04-10T18:11:19.375" v="744" actId="14100"/>
          <ac:spMkLst>
            <pc:docMk/>
            <pc:sldMk cId="147173848" sldId="309"/>
            <ac:spMk id="33" creationId="{3ED87899-1C90-4501-988E-0EDC225B6D3C}"/>
          </ac:spMkLst>
        </pc:spChg>
        <pc:spChg chg="add mod">
          <ac:chgData name="Gabriele Ostuni" userId="b6a0a9bd2ef8212d" providerId="LiveId" clId="{96D4043D-1E2B-4B38-834B-151038F18389}" dt="2020-04-10T18:11:27.515" v="760" actId="14100"/>
          <ac:spMkLst>
            <pc:docMk/>
            <pc:sldMk cId="147173848" sldId="309"/>
            <ac:spMk id="34" creationId="{58F41663-53B7-47D6-A0F1-53BC1238DDE2}"/>
          </ac:spMkLst>
        </pc:spChg>
        <pc:spChg chg="add mod">
          <ac:chgData name="Gabriele Ostuni" userId="b6a0a9bd2ef8212d" providerId="LiveId" clId="{96D4043D-1E2B-4B38-834B-151038F18389}" dt="2020-04-10T18:11:43.019" v="766" actId="20577"/>
          <ac:spMkLst>
            <pc:docMk/>
            <pc:sldMk cId="147173848" sldId="309"/>
            <ac:spMk id="35" creationId="{72BEC290-AF9C-48E3-B382-1D12F0329FCB}"/>
          </ac:spMkLst>
        </pc:spChg>
        <pc:spChg chg="add mod">
          <ac:chgData name="Gabriele Ostuni" userId="b6a0a9bd2ef8212d" providerId="LiveId" clId="{96D4043D-1E2B-4B38-834B-151038F18389}" dt="2020-04-10T18:12:46.762" v="809"/>
          <ac:spMkLst>
            <pc:docMk/>
            <pc:sldMk cId="147173848" sldId="309"/>
            <ac:spMk id="36" creationId="{0B651425-5BA8-47B7-9BBC-DFFA80831667}"/>
          </ac:spMkLst>
        </pc:spChg>
        <pc:spChg chg="add">
          <ac:chgData name="Gabriele Ostuni" userId="b6a0a9bd2ef8212d" providerId="LiveId" clId="{96D4043D-1E2B-4B38-834B-151038F18389}" dt="2020-04-10T18:10:47.934" v="692"/>
          <ac:spMkLst>
            <pc:docMk/>
            <pc:sldMk cId="147173848" sldId="309"/>
            <ac:spMk id="38" creationId="{17B96808-BFB5-4477-8107-147CD25CEB07}"/>
          </ac:spMkLst>
        </pc:spChg>
        <pc:grpChg chg="add">
          <ac:chgData name="Gabriele Ostuni" userId="b6a0a9bd2ef8212d" providerId="LiveId" clId="{96D4043D-1E2B-4B38-834B-151038F18389}" dt="2020-04-10T18:10:47.934" v="692"/>
          <ac:grpSpMkLst>
            <pc:docMk/>
            <pc:sldMk cId="147173848" sldId="309"/>
            <ac:grpSpMk id="9" creationId="{A898A062-81BC-482B-A7CA-2EDAC18C460D}"/>
          </ac:grpSpMkLst>
        </pc:grpChg>
        <pc:grpChg chg="add">
          <ac:chgData name="Gabriele Ostuni" userId="b6a0a9bd2ef8212d" providerId="LiveId" clId="{96D4043D-1E2B-4B38-834B-151038F18389}" dt="2020-04-10T18:10:47.934" v="692"/>
          <ac:grpSpMkLst>
            <pc:docMk/>
            <pc:sldMk cId="147173848" sldId="309"/>
            <ac:grpSpMk id="12" creationId="{17B3AF4F-BAE3-4EE9-8305-2713D37001F7}"/>
          </ac:grpSpMkLst>
        </pc:grpChg>
        <pc:grpChg chg="add">
          <ac:chgData name="Gabriele Ostuni" userId="b6a0a9bd2ef8212d" providerId="LiveId" clId="{96D4043D-1E2B-4B38-834B-151038F18389}" dt="2020-04-10T18:10:47.934" v="692"/>
          <ac:grpSpMkLst>
            <pc:docMk/>
            <pc:sldMk cId="147173848" sldId="309"/>
            <ac:grpSpMk id="15" creationId="{0CF6A775-D321-42FA-8283-601D22CAE6B7}"/>
          </ac:grpSpMkLst>
        </pc:grpChg>
        <pc:picChg chg="del">
          <ac:chgData name="Gabriele Ostuni" userId="b6a0a9bd2ef8212d" providerId="LiveId" clId="{96D4043D-1E2B-4B38-834B-151038F18389}" dt="2020-04-10T18:10:47.134" v="691" actId="478"/>
          <ac:picMkLst>
            <pc:docMk/>
            <pc:sldMk cId="147173848" sldId="309"/>
            <ac:picMk id="4" creationId="{0B7B3203-E7DE-4B04-A8C7-73A0B6045A1E}"/>
          </ac:picMkLst>
        </pc:picChg>
        <pc:picChg chg="add">
          <ac:chgData name="Gabriele Ostuni" userId="b6a0a9bd2ef8212d" providerId="LiveId" clId="{96D4043D-1E2B-4B38-834B-151038F18389}" dt="2020-04-10T18:10:47.934" v="692"/>
          <ac:picMkLst>
            <pc:docMk/>
            <pc:sldMk cId="147173848" sldId="309"/>
            <ac:picMk id="8" creationId="{B8888509-2A12-45F2-9D12-E8BD812C237F}"/>
          </ac:picMkLst>
        </pc:picChg>
        <pc:picChg chg="add">
          <ac:chgData name="Gabriele Ostuni" userId="b6a0a9bd2ef8212d" providerId="LiveId" clId="{96D4043D-1E2B-4B38-834B-151038F18389}" dt="2020-04-10T18:10:47.934" v="692"/>
          <ac:picMkLst>
            <pc:docMk/>
            <pc:sldMk cId="147173848" sldId="309"/>
            <ac:picMk id="31" creationId="{88E12AF6-6392-47C5-9FEB-123DC1382313}"/>
          </ac:picMkLst>
        </pc:picChg>
        <pc:cxnChg chg="add">
          <ac:chgData name="Gabriele Ostuni" userId="b6a0a9bd2ef8212d" providerId="LiveId" clId="{96D4043D-1E2B-4B38-834B-151038F18389}" dt="2020-04-10T18:10:47.934" v="692"/>
          <ac:cxnSpMkLst>
            <pc:docMk/>
            <pc:sldMk cId="147173848" sldId="309"/>
            <ac:cxnSpMk id="37" creationId="{07C82245-7D85-40F7-8688-500F8AF8CA2F}"/>
          </ac:cxnSpMkLst>
        </pc:cxn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883295460" sldId="309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309025147" sldId="310"/>
        </pc:sldMkLst>
      </pc:sldChg>
      <pc:sldChg chg="delSp modSp add">
        <pc:chgData name="Gabriele Ostuni" userId="b6a0a9bd2ef8212d" providerId="LiveId" clId="{96D4043D-1E2B-4B38-834B-151038F18389}" dt="2020-04-10T18:14:19.310" v="1078" actId="20577"/>
        <pc:sldMkLst>
          <pc:docMk/>
          <pc:sldMk cId="1243075421" sldId="310"/>
        </pc:sldMkLst>
        <pc:spChg chg="mod">
          <ac:chgData name="Gabriele Ostuni" userId="b6a0a9bd2ef8212d" providerId="LiveId" clId="{96D4043D-1E2B-4B38-834B-151038F18389}" dt="2020-04-10T18:13:30.141" v="918" actId="20577"/>
          <ac:spMkLst>
            <pc:docMk/>
            <pc:sldMk cId="1243075421" sldId="310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8:14:19.310" v="1078" actId="20577"/>
          <ac:spMkLst>
            <pc:docMk/>
            <pc:sldMk cId="1243075421" sldId="310"/>
            <ac:spMk id="6" creationId="{9ABAEE5F-07F8-44AB-B8AE-8AEB89D5DEC0}"/>
          </ac:spMkLst>
        </pc:spChg>
        <pc:picChg chg="del">
          <ac:chgData name="Gabriele Ostuni" userId="b6a0a9bd2ef8212d" providerId="LiveId" clId="{96D4043D-1E2B-4B38-834B-151038F18389}" dt="2020-04-10T18:13:13.481" v="811" actId="478"/>
          <ac:picMkLst>
            <pc:docMk/>
            <pc:sldMk cId="1243075421" sldId="310"/>
            <ac:picMk id="5" creationId="{B8DB3BF1-DDF0-4D50-A109-6376BECD338E}"/>
          </ac:picMkLst>
        </pc:picChg>
      </pc:sldChg>
      <pc:sldChg chg="add del">
        <pc:chgData name="Gabriele Ostuni" userId="b6a0a9bd2ef8212d" providerId="LiveId" clId="{96D4043D-1E2B-4B38-834B-151038F18389}" dt="2020-04-10T18:05:20.288" v="547"/>
        <pc:sldMkLst>
          <pc:docMk/>
          <pc:sldMk cId="3335364770" sldId="310"/>
        </pc:sldMkLst>
      </pc:sldChg>
      <pc:sldChg chg="addSp delSp modSp add">
        <pc:chgData name="Gabriele Ostuni" userId="b6a0a9bd2ef8212d" providerId="LiveId" clId="{96D4043D-1E2B-4B38-834B-151038F18389}" dt="2020-04-10T18:15:54.277" v="1255" actId="20577"/>
        <pc:sldMkLst>
          <pc:docMk/>
          <pc:sldMk cId="1346662361" sldId="311"/>
        </pc:sldMkLst>
        <pc:spChg chg="mod">
          <ac:chgData name="Gabriele Ostuni" userId="b6a0a9bd2ef8212d" providerId="LiveId" clId="{96D4043D-1E2B-4B38-834B-151038F18389}" dt="2020-04-10T18:14:54.880" v="1119" actId="20577"/>
          <ac:spMkLst>
            <pc:docMk/>
            <pc:sldMk cId="1346662361" sldId="311"/>
            <ac:spMk id="2" creationId="{00000000-0000-0000-0000-000000000000}"/>
          </ac:spMkLst>
        </pc:spChg>
        <pc:spChg chg="add del">
          <ac:chgData name="Gabriele Ostuni" userId="b6a0a9bd2ef8212d" providerId="LiveId" clId="{96D4043D-1E2B-4B38-834B-151038F18389}" dt="2020-04-10T18:14:40.105" v="1085"/>
          <ac:spMkLst>
            <pc:docMk/>
            <pc:sldMk cId="1346662361" sldId="311"/>
            <ac:spMk id="4" creationId="{F892B326-8DE0-4FA7-9F5A-5D50F527973B}"/>
          </ac:spMkLst>
        </pc:spChg>
        <pc:spChg chg="add mod">
          <ac:chgData name="Gabriele Ostuni" userId="b6a0a9bd2ef8212d" providerId="LiveId" clId="{96D4043D-1E2B-4B38-834B-151038F18389}" dt="2020-04-10T18:15:11.525" v="1145" actId="1076"/>
          <ac:spMkLst>
            <pc:docMk/>
            <pc:sldMk cId="1346662361" sldId="311"/>
            <ac:spMk id="5" creationId="{81281906-3843-48CD-9C15-FFD4DFF92099}"/>
          </ac:spMkLst>
        </pc:spChg>
        <pc:spChg chg="del">
          <ac:chgData name="Gabriele Ostuni" userId="b6a0a9bd2ef8212d" providerId="LiveId" clId="{96D4043D-1E2B-4B38-834B-151038F18389}" dt="2020-04-10T18:14:37.815" v="1083" actId="478"/>
          <ac:spMkLst>
            <pc:docMk/>
            <pc:sldMk cId="1346662361" sldId="311"/>
            <ac:spMk id="6" creationId="{9ABAEE5F-07F8-44AB-B8AE-8AEB89D5DEC0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7" creationId="{88B9D237-2674-4ED9-AA1A-7CFE6E7A13E5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8" creationId="{50691BFC-C3E2-4FF7-B16D-A29675AD8687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9" creationId="{9875DD98-4ADA-418A-8BB8-8944C82704BE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0" creationId="{D51F4927-BEAA-450F-996B-004BA4EE2575}"/>
          </ac:spMkLst>
        </pc:spChg>
        <pc:spChg chg="add mod">
          <ac:chgData name="Gabriele Ostuni" userId="b6a0a9bd2ef8212d" providerId="LiveId" clId="{96D4043D-1E2B-4B38-834B-151038F18389}" dt="2020-04-10T18:15:54.277" v="1255" actId="20577"/>
          <ac:spMkLst>
            <pc:docMk/>
            <pc:sldMk cId="1346662361" sldId="311"/>
            <ac:spMk id="11" creationId="{015339AD-50F9-49B2-BDDD-9B5F1BB1FDFC}"/>
          </ac:spMkLst>
        </pc:spChg>
        <pc:spChg chg="add mod">
          <ac:chgData name="Gabriele Ostuni" userId="b6a0a9bd2ef8212d" providerId="LiveId" clId="{96D4043D-1E2B-4B38-834B-151038F18389}" dt="2020-04-10T18:15:37.445" v="1232" actId="6549"/>
          <ac:spMkLst>
            <pc:docMk/>
            <pc:sldMk cId="1346662361" sldId="311"/>
            <ac:spMk id="12" creationId="{13610589-D9CB-42CC-8584-FECF757E3767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3" creationId="{85378284-F87B-43B9-8C29-1C3DD0139B40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4" creationId="{34D608B4-6240-4627-92A4-AC032BD0CC96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5" creationId="{615783BD-3B5F-4B00-B095-43209A9CDECB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6" creationId="{A6A3B754-0055-49BD-ADE4-D9CA0E80F124}"/>
          </ac:spMkLst>
        </pc:spChg>
        <pc:spChg chg="add mod">
          <ac:chgData name="Gabriele Ostuni" userId="b6a0a9bd2ef8212d" providerId="LiveId" clId="{96D4043D-1E2B-4B38-834B-151038F18389}" dt="2020-04-10T18:15:08.830" v="1143" actId="14100"/>
          <ac:spMkLst>
            <pc:docMk/>
            <pc:sldMk cId="1346662361" sldId="311"/>
            <ac:spMk id="17" creationId="{828D05AB-612A-41BE-9773-5F9659381837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8" creationId="{4A23CF37-D25C-4D7E-B14E-F3197A8CDD6A}"/>
          </ac:spMkLst>
        </pc:spChg>
        <pc:spChg chg="add">
          <ac:chgData name="Gabriele Ostuni" userId="b6a0a9bd2ef8212d" providerId="LiveId" clId="{96D4043D-1E2B-4B38-834B-151038F18389}" dt="2020-04-10T18:14:47.770" v="1086"/>
          <ac:spMkLst>
            <pc:docMk/>
            <pc:sldMk cId="1346662361" sldId="311"/>
            <ac:spMk id="19" creationId="{D0077694-CE67-430A-8A82-3AE1A25EF95C}"/>
          </ac:spMkLst>
        </pc:sp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756353688" sldId="311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140094332" sldId="312"/>
        </pc:sldMkLst>
      </pc:sldChg>
      <pc:sldChg chg="addSp delSp modSp add modNotesTx">
        <pc:chgData name="Gabriele Ostuni" userId="b6a0a9bd2ef8212d" providerId="LiveId" clId="{96D4043D-1E2B-4B38-834B-151038F18389}" dt="2020-04-10T18:21:39.962" v="1575" actId="20577"/>
        <pc:sldMkLst>
          <pc:docMk/>
          <pc:sldMk cId="3085840948" sldId="312"/>
        </pc:sldMkLst>
        <pc:spChg chg="mod">
          <ac:chgData name="Gabriele Ostuni" userId="b6a0a9bd2ef8212d" providerId="LiveId" clId="{96D4043D-1E2B-4B38-834B-151038F18389}" dt="2020-04-10T18:16:32.779" v="1319" actId="27636"/>
          <ac:spMkLst>
            <pc:docMk/>
            <pc:sldMk cId="3085840948" sldId="312"/>
            <ac:spMk id="2" creationId="{00000000-0000-0000-0000-000000000000}"/>
          </ac:spMkLst>
        </pc:spChg>
        <pc:spChg chg="add del">
          <ac:chgData name="Gabriele Ostuni" userId="b6a0a9bd2ef8212d" providerId="LiveId" clId="{96D4043D-1E2B-4B38-834B-151038F18389}" dt="2020-04-10T18:16:46.869" v="1322" actId="478"/>
          <ac:spMkLst>
            <pc:docMk/>
            <pc:sldMk cId="3085840948" sldId="312"/>
            <ac:spMk id="4" creationId="{BDC37737-AD89-40D8-A64E-D71D39D30FC6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5" creationId="{49307829-C0D2-4076-807D-C7095AFE25A1}"/>
          </ac:spMkLst>
        </pc:spChg>
        <pc:spChg chg="del">
          <ac:chgData name="Gabriele Ostuni" userId="b6a0a9bd2ef8212d" providerId="LiveId" clId="{96D4043D-1E2B-4B38-834B-151038F18389}" dt="2020-04-10T18:16:39.849" v="1320" actId="478"/>
          <ac:spMkLst>
            <pc:docMk/>
            <pc:sldMk cId="3085840948" sldId="312"/>
            <ac:spMk id="6" creationId="{9ABAEE5F-07F8-44AB-B8AE-8AEB89D5DEC0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7" creationId="{356EDBA6-7782-4D57-A33A-57A2440DEB26}"/>
          </ac:spMkLst>
        </pc:spChg>
        <pc:spChg chg="add mod">
          <ac:chgData name="Gabriele Ostuni" userId="b6a0a9bd2ef8212d" providerId="LiveId" clId="{96D4043D-1E2B-4B38-834B-151038F18389}" dt="2020-04-10T18:17:02.029" v="1350" actId="14100"/>
          <ac:spMkLst>
            <pc:docMk/>
            <pc:sldMk cId="3085840948" sldId="312"/>
            <ac:spMk id="8" creationId="{B27C51F0-5025-4395-970C-00C19E665303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9" creationId="{3E7A1213-2397-4265-A10F-C68F6F1BEE7E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10" creationId="{4B946110-6479-4CCA-8520-8171702C0D27}"/>
          </ac:spMkLst>
        </pc:spChg>
        <pc:spChg chg="add mod">
          <ac:chgData name="Gabriele Ostuni" userId="b6a0a9bd2ef8212d" providerId="LiveId" clId="{96D4043D-1E2B-4B38-834B-151038F18389}" dt="2020-04-10T18:17:19.539" v="1382" actId="14100"/>
          <ac:spMkLst>
            <pc:docMk/>
            <pc:sldMk cId="3085840948" sldId="312"/>
            <ac:spMk id="11" creationId="{A4CE2F6F-406B-447E-829A-AAEC4461221D}"/>
          </ac:spMkLst>
        </pc:spChg>
        <pc:spChg chg="add">
          <ac:chgData name="Gabriele Ostuni" userId="b6a0a9bd2ef8212d" providerId="LiveId" clId="{96D4043D-1E2B-4B38-834B-151038F18389}" dt="2020-04-10T18:16:47.359" v="1323"/>
          <ac:spMkLst>
            <pc:docMk/>
            <pc:sldMk cId="3085840948" sldId="312"/>
            <ac:spMk id="12" creationId="{8A36D7A8-AD94-48E2-9F8A-A1D91EB075C1}"/>
          </ac:spMkLst>
        </pc:spChg>
      </pc:sldChg>
      <pc:sldChg chg="modSp add">
        <pc:chgData name="Gabriele Ostuni" userId="b6a0a9bd2ef8212d" providerId="LiveId" clId="{96D4043D-1E2B-4B38-834B-151038F18389}" dt="2020-04-10T18:19:57.523" v="1425" actId="20577"/>
        <pc:sldMkLst>
          <pc:docMk/>
          <pc:sldMk cId="448749106" sldId="313"/>
        </pc:sldMkLst>
        <pc:spChg chg="mod">
          <ac:chgData name="Gabriele Ostuni" userId="b6a0a9bd2ef8212d" providerId="LiveId" clId="{96D4043D-1E2B-4B38-834B-151038F18389}" dt="2020-04-10T18:18:22.434" v="1412" actId="20577"/>
          <ac:spMkLst>
            <pc:docMk/>
            <pc:sldMk cId="448749106" sldId="313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8:19:57.523" v="1425" actId="20577"/>
          <ac:spMkLst>
            <pc:docMk/>
            <pc:sldMk cId="448749106" sldId="313"/>
            <ac:spMk id="6" creationId="{9ABAEE5F-07F8-44AB-B8AE-8AEB89D5DEC0}"/>
          </ac:spMkLst>
        </pc:sp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519578748" sldId="313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965804316" sldId="314"/>
        </pc:sldMkLst>
      </pc:sldChg>
      <pc:sldChg chg="addSp modSp add">
        <pc:chgData name="Gabriele Ostuni" userId="b6a0a9bd2ef8212d" providerId="LiveId" clId="{96D4043D-1E2B-4B38-834B-151038F18389}" dt="2020-04-10T18:21:17.132" v="1574" actId="20577"/>
        <pc:sldMkLst>
          <pc:docMk/>
          <pc:sldMk cId="1026027269" sldId="314"/>
        </pc:sldMkLst>
        <pc:spChg chg="mod">
          <ac:chgData name="Gabriele Ostuni" userId="b6a0a9bd2ef8212d" providerId="LiveId" clId="{96D4043D-1E2B-4B38-834B-151038F18389}" dt="2020-04-10T18:20:15.453" v="1437" actId="20577"/>
          <ac:spMkLst>
            <pc:docMk/>
            <pc:sldMk cId="1026027269" sldId="314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8:21:17.132" v="1574" actId="20577"/>
          <ac:spMkLst>
            <pc:docMk/>
            <pc:sldMk cId="1026027269" sldId="314"/>
            <ac:spMk id="6" creationId="{9ABAEE5F-07F8-44AB-B8AE-8AEB89D5DEC0}"/>
          </ac:spMkLst>
        </pc:spChg>
        <pc:picChg chg="add mod">
          <ac:chgData name="Gabriele Ostuni" userId="b6a0a9bd2ef8212d" providerId="LiveId" clId="{96D4043D-1E2B-4B38-834B-151038F18389}" dt="2020-04-10T18:20:22.503" v="1439" actId="1076"/>
          <ac:picMkLst>
            <pc:docMk/>
            <pc:sldMk cId="1026027269" sldId="314"/>
            <ac:picMk id="4" creationId="{5252CB1C-5A9E-4214-B869-1C6B9B4781E8}"/>
          </ac:picMkLst>
        </pc:picChg>
      </pc:sldChg>
      <pc:sldChg chg="delSp modSp add">
        <pc:chgData name="Gabriele Ostuni" userId="b6a0a9bd2ef8212d" providerId="LiveId" clId="{96D4043D-1E2B-4B38-834B-151038F18389}" dt="2020-04-10T18:25:33.227" v="1623" actId="6549"/>
        <pc:sldMkLst>
          <pc:docMk/>
          <pc:sldMk cId="8594810" sldId="315"/>
        </pc:sldMkLst>
        <pc:spChg chg="mod">
          <ac:chgData name="Gabriele Ostuni" userId="b6a0a9bd2ef8212d" providerId="LiveId" clId="{96D4043D-1E2B-4B38-834B-151038F18389}" dt="2020-04-10T18:25:26.277" v="1620" actId="20577"/>
          <ac:spMkLst>
            <pc:docMk/>
            <pc:sldMk cId="8594810" sldId="315"/>
            <ac:spMk id="2" creationId="{00000000-0000-0000-0000-000000000000}"/>
          </ac:spMkLst>
        </pc:spChg>
        <pc:spChg chg="mod">
          <ac:chgData name="Gabriele Ostuni" userId="b6a0a9bd2ef8212d" providerId="LiveId" clId="{96D4043D-1E2B-4B38-834B-151038F18389}" dt="2020-04-10T18:25:33.227" v="1623" actId="6549"/>
          <ac:spMkLst>
            <pc:docMk/>
            <pc:sldMk cId="8594810" sldId="315"/>
            <ac:spMk id="6" creationId="{9ABAEE5F-07F8-44AB-B8AE-8AEB89D5DEC0}"/>
          </ac:spMkLst>
        </pc:spChg>
        <pc:picChg chg="del">
          <ac:chgData name="Gabriele Ostuni" userId="b6a0a9bd2ef8212d" providerId="LiveId" clId="{96D4043D-1E2B-4B38-834B-151038F18389}" dt="2020-04-10T18:25:07.787" v="1577" actId="478"/>
          <ac:picMkLst>
            <pc:docMk/>
            <pc:sldMk cId="8594810" sldId="315"/>
            <ac:picMk id="4" creationId="{5252CB1C-5A9E-4214-B869-1C6B9B4781E8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4142162488" sldId="315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050492827" sldId="316"/>
        </pc:sldMkLst>
      </pc:sldChg>
      <pc:sldChg chg="addSp delSp modSp add">
        <pc:chgData name="Gabriele Ostuni" userId="b6a0a9bd2ef8212d" providerId="LiveId" clId="{96D4043D-1E2B-4B38-834B-151038F18389}" dt="2020-04-10T18:26:38.867" v="1737" actId="207"/>
        <pc:sldMkLst>
          <pc:docMk/>
          <pc:sldMk cId="4149789149" sldId="316"/>
        </pc:sldMkLst>
        <pc:spChg chg="mod">
          <ac:chgData name="Gabriele Ostuni" userId="b6a0a9bd2ef8212d" providerId="LiveId" clId="{96D4043D-1E2B-4B38-834B-151038F18389}" dt="2020-04-10T18:26:17.367" v="1691" actId="20577"/>
          <ac:spMkLst>
            <pc:docMk/>
            <pc:sldMk cId="4149789149" sldId="316"/>
            <ac:spMk id="2" creationId="{00000000-0000-0000-0000-000000000000}"/>
          </ac:spMkLst>
        </pc:spChg>
        <pc:spChg chg="add mod">
          <ac:chgData name="Gabriele Ostuni" userId="b6a0a9bd2ef8212d" providerId="LiveId" clId="{96D4043D-1E2B-4B38-834B-151038F18389}" dt="2020-04-10T18:26:38.867" v="1737" actId="207"/>
          <ac:spMkLst>
            <pc:docMk/>
            <pc:sldMk cId="4149789149" sldId="316"/>
            <ac:spMk id="4" creationId="{545DF841-2202-4CF4-A7AA-E1A8F61D0530}"/>
          </ac:spMkLst>
        </pc:spChg>
        <pc:spChg chg="del">
          <ac:chgData name="Gabriele Ostuni" userId="b6a0a9bd2ef8212d" providerId="LiveId" clId="{96D4043D-1E2B-4B38-834B-151038F18389}" dt="2020-04-10T18:26:01.277" v="1625" actId="478"/>
          <ac:spMkLst>
            <pc:docMk/>
            <pc:sldMk cId="4149789149" sldId="316"/>
            <ac:spMk id="6" creationId="{9ABAEE5F-07F8-44AB-B8AE-8AEB89D5DEC0}"/>
          </ac:spMkLst>
        </pc:spChg>
        <pc:picChg chg="add">
          <ac:chgData name="Gabriele Ostuni" userId="b6a0a9bd2ef8212d" providerId="LiveId" clId="{96D4043D-1E2B-4B38-834B-151038F18389}" dt="2020-04-10T18:26:01.777" v="1626"/>
          <ac:picMkLst>
            <pc:docMk/>
            <pc:sldMk cId="4149789149" sldId="316"/>
            <ac:picMk id="5" creationId="{808CBBA9-3BD7-4D62-ADB5-78B23164837E}"/>
          </ac:picMkLst>
        </pc:picChg>
        <pc:picChg chg="add">
          <ac:chgData name="Gabriele Ostuni" userId="b6a0a9bd2ef8212d" providerId="LiveId" clId="{96D4043D-1E2B-4B38-834B-151038F18389}" dt="2020-04-10T18:26:01.777" v="1626"/>
          <ac:picMkLst>
            <pc:docMk/>
            <pc:sldMk cId="4149789149" sldId="316"/>
            <ac:picMk id="7" creationId="{110F0DFE-F085-4D85-A536-2E84BECDA682}"/>
          </ac:picMkLst>
        </pc:picChg>
        <pc:picChg chg="add">
          <ac:chgData name="Gabriele Ostuni" userId="b6a0a9bd2ef8212d" providerId="LiveId" clId="{96D4043D-1E2B-4B38-834B-151038F18389}" dt="2020-04-10T18:26:01.777" v="1626"/>
          <ac:picMkLst>
            <pc:docMk/>
            <pc:sldMk cId="4149789149" sldId="316"/>
            <ac:picMk id="8" creationId="{412CAB7B-4CDD-4938-A24D-8AB00663538C}"/>
          </ac:picMkLst>
        </pc:picChg>
        <pc:picChg chg="add">
          <ac:chgData name="Gabriele Ostuni" userId="b6a0a9bd2ef8212d" providerId="LiveId" clId="{96D4043D-1E2B-4B38-834B-151038F18389}" dt="2020-04-10T18:26:01.777" v="1626"/>
          <ac:picMkLst>
            <pc:docMk/>
            <pc:sldMk cId="4149789149" sldId="316"/>
            <ac:picMk id="9" creationId="{2C9FED06-C9FA-4DEE-B06D-E345CA7AF535}"/>
          </ac:picMkLst>
        </pc:picChg>
      </pc:sldChg>
      <pc:sldChg chg="addSp delSp modSp add">
        <pc:chgData name="Gabriele Ostuni" userId="b6a0a9bd2ef8212d" providerId="LiveId" clId="{96D4043D-1E2B-4B38-834B-151038F18389}" dt="2020-04-10T18:27:33.595" v="1777" actId="20577"/>
        <pc:sldMkLst>
          <pc:docMk/>
          <pc:sldMk cId="827591580" sldId="317"/>
        </pc:sldMkLst>
        <pc:spChg chg="mod">
          <ac:chgData name="Gabriele Ostuni" userId="b6a0a9bd2ef8212d" providerId="LiveId" clId="{96D4043D-1E2B-4B38-834B-151038F18389}" dt="2020-04-10T18:27:33.595" v="1777" actId="20577"/>
          <ac:spMkLst>
            <pc:docMk/>
            <pc:sldMk cId="827591580" sldId="317"/>
            <ac:spMk id="2" creationId="{00000000-0000-0000-0000-000000000000}"/>
          </ac:spMkLst>
        </pc:spChg>
        <pc:spChg chg="del">
          <ac:chgData name="Gabriele Ostuni" userId="b6a0a9bd2ef8212d" providerId="LiveId" clId="{96D4043D-1E2B-4B38-834B-151038F18389}" dt="2020-04-10T18:27:16.070" v="1741" actId="478"/>
          <ac:spMkLst>
            <pc:docMk/>
            <pc:sldMk cId="827591580" sldId="317"/>
            <ac:spMk id="4" creationId="{545DF841-2202-4CF4-A7AA-E1A8F61D0530}"/>
          </ac:spMkLst>
        </pc:spChg>
        <pc:picChg chg="del">
          <ac:chgData name="Gabriele Ostuni" userId="b6a0a9bd2ef8212d" providerId="LiveId" clId="{96D4043D-1E2B-4B38-834B-151038F18389}" dt="2020-04-10T18:27:16.070" v="1741" actId="478"/>
          <ac:picMkLst>
            <pc:docMk/>
            <pc:sldMk cId="827591580" sldId="317"/>
            <ac:picMk id="5" creationId="{808CBBA9-3BD7-4D62-ADB5-78B23164837E}"/>
          </ac:picMkLst>
        </pc:picChg>
        <pc:picChg chg="del">
          <ac:chgData name="Gabriele Ostuni" userId="b6a0a9bd2ef8212d" providerId="LiveId" clId="{96D4043D-1E2B-4B38-834B-151038F18389}" dt="2020-04-10T18:27:16.070" v="1741" actId="478"/>
          <ac:picMkLst>
            <pc:docMk/>
            <pc:sldMk cId="827591580" sldId="317"/>
            <ac:picMk id="7" creationId="{110F0DFE-F085-4D85-A536-2E84BECDA682}"/>
          </ac:picMkLst>
        </pc:picChg>
        <pc:picChg chg="del">
          <ac:chgData name="Gabriele Ostuni" userId="b6a0a9bd2ef8212d" providerId="LiveId" clId="{96D4043D-1E2B-4B38-834B-151038F18389}" dt="2020-04-10T18:27:16.070" v="1741" actId="478"/>
          <ac:picMkLst>
            <pc:docMk/>
            <pc:sldMk cId="827591580" sldId="317"/>
            <ac:picMk id="8" creationId="{412CAB7B-4CDD-4938-A24D-8AB00663538C}"/>
          </ac:picMkLst>
        </pc:picChg>
        <pc:picChg chg="del">
          <ac:chgData name="Gabriele Ostuni" userId="b6a0a9bd2ef8212d" providerId="LiveId" clId="{96D4043D-1E2B-4B38-834B-151038F18389}" dt="2020-04-10T18:27:16.070" v="1741" actId="478"/>
          <ac:picMkLst>
            <pc:docMk/>
            <pc:sldMk cId="827591580" sldId="317"/>
            <ac:picMk id="9" creationId="{2C9FED06-C9FA-4DEE-B06D-E345CA7AF535}"/>
          </ac:picMkLst>
        </pc:picChg>
        <pc:picChg chg="add">
          <ac:chgData name="Gabriele Ostuni" userId="b6a0a9bd2ef8212d" providerId="LiveId" clId="{96D4043D-1E2B-4B38-834B-151038F18389}" dt="2020-04-10T18:27:17.150" v="1742"/>
          <ac:picMkLst>
            <pc:docMk/>
            <pc:sldMk cId="827591580" sldId="317"/>
            <ac:picMk id="10" creationId="{73D9E2A0-B22F-451C-AEE1-F03A09CBA096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568697545" sldId="317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3015754428" sldId="318"/>
        </pc:sldMkLst>
      </pc:sldChg>
      <pc:sldChg chg="modSp add del">
        <pc:chgData name="Gabriele Ostuni" userId="b6a0a9bd2ef8212d" providerId="LiveId" clId="{96D4043D-1E2B-4B38-834B-151038F18389}" dt="2020-04-10T18:28:25.960" v="1782" actId="47"/>
        <pc:sldMkLst>
          <pc:docMk/>
          <pc:sldMk cId="3670196958" sldId="318"/>
        </pc:sldMkLst>
        <pc:spChg chg="mod">
          <ac:chgData name="Gabriele Ostuni" userId="b6a0a9bd2ef8212d" providerId="LiveId" clId="{96D4043D-1E2B-4B38-834B-151038F18389}" dt="2020-04-10T18:28:15.415" v="1781" actId="20577"/>
          <ac:spMkLst>
            <pc:docMk/>
            <pc:sldMk cId="3670196958" sldId="318"/>
            <ac:spMk id="2" creationId="{00000000-0000-0000-0000-000000000000}"/>
          </ac:spMkLst>
        </pc:spChg>
      </pc:sldChg>
      <pc:sldChg chg="addSp delSp modSp add">
        <pc:chgData name="Gabriele Ostuni" userId="b6a0a9bd2ef8212d" providerId="LiveId" clId="{96D4043D-1E2B-4B38-834B-151038F18389}" dt="2020-04-11T15:03:34.102" v="1979" actId="113"/>
        <pc:sldMkLst>
          <pc:docMk/>
          <pc:sldMk cId="2165301815" sldId="319"/>
        </pc:sldMkLst>
        <pc:spChg chg="mod">
          <ac:chgData name="Gabriele Ostuni" userId="b6a0a9bd2ef8212d" providerId="LiveId" clId="{96D4043D-1E2B-4B38-834B-151038F18389}" dt="2020-04-10T18:28:30.819" v="1793" actId="20577"/>
          <ac:spMkLst>
            <pc:docMk/>
            <pc:sldMk cId="2165301815" sldId="319"/>
            <ac:spMk id="2" creationId="{00000000-0000-0000-0000-000000000000}"/>
          </ac:spMkLst>
        </pc:spChg>
        <pc:spChg chg="add mod">
          <ac:chgData name="Gabriele Ostuni" userId="b6a0a9bd2ef8212d" providerId="LiveId" clId="{96D4043D-1E2B-4B38-834B-151038F18389}" dt="2020-04-11T15:03:34.102" v="1979" actId="113"/>
          <ac:spMkLst>
            <pc:docMk/>
            <pc:sldMk cId="2165301815" sldId="319"/>
            <ac:spMk id="3" creationId="{F20F4116-EF94-483B-AD1E-412DF293795D}"/>
          </ac:spMkLst>
        </pc:spChg>
        <pc:spChg chg="del">
          <ac:chgData name="Gabriele Ostuni" userId="b6a0a9bd2ef8212d" providerId="LiveId" clId="{96D4043D-1E2B-4B38-834B-151038F18389}" dt="2020-04-10T18:28:33.919" v="1794" actId="478"/>
          <ac:spMkLst>
            <pc:docMk/>
            <pc:sldMk cId="2165301815" sldId="319"/>
            <ac:spMk id="4" creationId="{545DF841-2202-4CF4-A7AA-E1A8F61D0530}"/>
          </ac:spMkLst>
        </pc:spChg>
        <pc:picChg chg="del">
          <ac:chgData name="Gabriele Ostuni" userId="b6a0a9bd2ef8212d" providerId="LiveId" clId="{96D4043D-1E2B-4B38-834B-151038F18389}" dt="2020-04-10T18:28:33.919" v="1794" actId="478"/>
          <ac:picMkLst>
            <pc:docMk/>
            <pc:sldMk cId="2165301815" sldId="319"/>
            <ac:picMk id="5" creationId="{808CBBA9-3BD7-4D62-ADB5-78B23164837E}"/>
          </ac:picMkLst>
        </pc:picChg>
        <pc:picChg chg="del">
          <ac:chgData name="Gabriele Ostuni" userId="b6a0a9bd2ef8212d" providerId="LiveId" clId="{96D4043D-1E2B-4B38-834B-151038F18389}" dt="2020-04-10T18:28:33.919" v="1794" actId="478"/>
          <ac:picMkLst>
            <pc:docMk/>
            <pc:sldMk cId="2165301815" sldId="319"/>
            <ac:picMk id="7" creationId="{110F0DFE-F085-4D85-A536-2E84BECDA682}"/>
          </ac:picMkLst>
        </pc:picChg>
        <pc:picChg chg="del">
          <ac:chgData name="Gabriele Ostuni" userId="b6a0a9bd2ef8212d" providerId="LiveId" clId="{96D4043D-1E2B-4B38-834B-151038F18389}" dt="2020-04-10T18:28:33.919" v="1794" actId="478"/>
          <ac:picMkLst>
            <pc:docMk/>
            <pc:sldMk cId="2165301815" sldId="319"/>
            <ac:picMk id="8" creationId="{412CAB7B-4CDD-4938-A24D-8AB00663538C}"/>
          </ac:picMkLst>
        </pc:picChg>
        <pc:picChg chg="del">
          <ac:chgData name="Gabriele Ostuni" userId="b6a0a9bd2ef8212d" providerId="LiveId" clId="{96D4043D-1E2B-4B38-834B-151038F18389}" dt="2020-04-10T18:28:33.919" v="1794" actId="478"/>
          <ac:picMkLst>
            <pc:docMk/>
            <pc:sldMk cId="2165301815" sldId="319"/>
            <ac:picMk id="9" creationId="{2C9FED06-C9FA-4DEE-B06D-E345CA7AF535}"/>
          </ac:picMkLst>
        </pc:picChg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4132075617" sldId="319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1080819459" sldId="320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735909519" sldId="321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3583733017" sldId="322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2124243447" sldId="323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3015386174" sldId="327"/>
        </pc:sldMkLst>
      </pc:sldChg>
      <pc:sldChg chg="del">
        <pc:chgData name="Gabriele Ostuni" userId="b6a0a9bd2ef8212d" providerId="LiveId" clId="{96D4043D-1E2B-4B38-834B-151038F18389}" dt="2020-04-10T17:59:02.812" v="481" actId="47"/>
        <pc:sldMkLst>
          <pc:docMk/>
          <pc:sldMk cId="671136702" sldId="328"/>
        </pc:sldMkLst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D07AE9D5-51A8-45CC-90E8-79A941397357}"/>
    <pc:docChg chg="undo custSel addSld delSld modSld sldOrd modMainMaster">
      <pc:chgData name="Gabriele Ostuni" userId="b6a0a9bd2ef8212d" providerId="LiveId" clId="{D07AE9D5-51A8-45CC-90E8-79A941397357}" dt="2020-04-14T20:01:59.321" v="2483"/>
      <pc:docMkLst>
        <pc:docMk/>
      </pc:docMkLst>
      <pc:sldChg chg="addSp delSp modSp modNotesTx">
        <pc:chgData name="Gabriele Ostuni" userId="b6a0a9bd2ef8212d" providerId="LiveId" clId="{D07AE9D5-51A8-45CC-90E8-79A941397357}" dt="2020-04-14T14:06:27.710" v="2394" actId="114"/>
        <pc:sldMkLst>
          <pc:docMk/>
          <pc:sldMk cId="1058055028" sldId="257"/>
        </pc:sldMkLst>
        <pc:spChg chg="mod">
          <ac:chgData name="Gabriele Ostuni" userId="b6a0a9bd2ef8212d" providerId="LiveId" clId="{D07AE9D5-51A8-45CC-90E8-79A941397357}" dt="2020-04-14T14:06:27.710" v="2394" actId="114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D07AE9D5-51A8-45CC-90E8-79A941397357}" dt="2020-04-13T20:27:02.833" v="13" actId="790"/>
          <ac:spMkLst>
            <pc:docMk/>
            <pc:sldMk cId="1058055028" sldId="257"/>
            <ac:spMk id="7" creationId="{EFADB564-366C-4F38-9A56-42084F304C21}"/>
          </ac:spMkLst>
        </pc:spChg>
        <pc:picChg chg="add mod">
          <ac:chgData name="Gabriele Ostuni" userId="b6a0a9bd2ef8212d" providerId="LiveId" clId="{D07AE9D5-51A8-45CC-90E8-79A941397357}" dt="2020-04-11T20:56:42.138" v="8" actId="1076"/>
          <ac:picMkLst>
            <pc:docMk/>
            <pc:sldMk cId="1058055028" sldId="257"/>
            <ac:picMk id="5" creationId="{1CEF0175-A367-4BD9-AE35-11EAD2BBECCD}"/>
          </ac:picMkLst>
        </pc:picChg>
        <pc:picChg chg="del">
          <ac:chgData name="Gabriele Ostuni" userId="b6a0a9bd2ef8212d" providerId="LiveId" clId="{D07AE9D5-51A8-45CC-90E8-79A941397357}" dt="2020-04-11T20:55:54.045" v="4" actId="478"/>
          <ac:picMkLst>
            <pc:docMk/>
            <pc:sldMk cId="1058055028" sldId="257"/>
            <ac:picMk id="9" creationId="{6B5F94B9-FB85-4E08-84C5-2EA9A05E6252}"/>
          </ac:picMkLst>
        </pc:picChg>
      </pc:sldChg>
      <pc:sldChg chg="addSp delSp modSp">
        <pc:chgData name="Gabriele Ostuni" userId="b6a0a9bd2ef8212d" providerId="LiveId" clId="{D07AE9D5-51A8-45CC-90E8-79A941397357}" dt="2020-04-14T10:41:02.077" v="275" actId="790"/>
        <pc:sldMkLst>
          <pc:docMk/>
          <pc:sldMk cId="1042277148" sldId="258"/>
        </pc:sldMkLst>
        <pc:spChg chg="mod">
          <ac:chgData name="Gabriele Ostuni" userId="b6a0a9bd2ef8212d" providerId="LiveId" clId="{D07AE9D5-51A8-45CC-90E8-79A941397357}" dt="2020-04-14T10:41:02.077" v="275" actId="790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D07AE9D5-51A8-45CC-90E8-79A941397357}" dt="2020-04-13T20:27:23.082" v="24" actId="20577"/>
          <ac:spMkLst>
            <pc:docMk/>
            <pc:sldMk cId="1042277148" sldId="258"/>
            <ac:spMk id="7" creationId="{00000000-0000-0000-0000-000000000000}"/>
          </ac:spMkLst>
        </pc:spChg>
        <pc:spChg chg="del">
          <ac:chgData name="Gabriele Ostuni" userId="b6a0a9bd2ef8212d" providerId="LiveId" clId="{D07AE9D5-51A8-45CC-90E8-79A941397357}" dt="2020-04-13T20:27:40.207" v="25" actId="478"/>
          <ac:spMkLst>
            <pc:docMk/>
            <pc:sldMk cId="1042277148" sldId="258"/>
            <ac:spMk id="13" creationId="{E4BCBD4B-44BF-4FDF-BEAD-E7CF4C0925CE}"/>
          </ac:spMkLst>
        </pc:spChg>
        <pc:spChg chg="mod">
          <ac:chgData name="Gabriele Ostuni" userId="b6a0a9bd2ef8212d" providerId="LiveId" clId="{D07AE9D5-51A8-45CC-90E8-79A941397357}" dt="2020-04-14T10:40:56.906" v="274" actId="790"/>
          <ac:spMkLst>
            <pc:docMk/>
            <pc:sldMk cId="1042277148" sldId="258"/>
            <ac:spMk id="14" creationId="{6F70F8A8-37F4-44EB-B4FB-A3CFB9FB4F98}"/>
          </ac:spMkLst>
        </pc:spChg>
        <pc:picChg chg="del">
          <ac:chgData name="Gabriele Ostuni" userId="b6a0a9bd2ef8212d" providerId="LiveId" clId="{D07AE9D5-51A8-45CC-90E8-79A941397357}" dt="2020-04-13T20:27:09.848" v="14" actId="478"/>
          <ac:picMkLst>
            <pc:docMk/>
            <pc:sldMk cId="1042277148" sldId="258"/>
            <ac:picMk id="2" creationId="{44D7DDC0-DD6A-470D-9F7E-4F49E1C9A17E}"/>
          </ac:picMkLst>
        </pc:picChg>
        <pc:picChg chg="add mod">
          <ac:chgData name="Gabriele Ostuni" userId="b6a0a9bd2ef8212d" providerId="LiveId" clId="{D07AE9D5-51A8-45CC-90E8-79A941397357}" dt="2020-04-13T20:27:15.629" v="18" actId="14100"/>
          <ac:picMkLst>
            <pc:docMk/>
            <pc:sldMk cId="1042277148" sldId="258"/>
            <ac:picMk id="8" creationId="{665C09FB-E494-43C5-BA28-EC05B067EF44}"/>
          </ac:picMkLst>
        </pc:picChg>
        <pc:picChg chg="del">
          <ac:chgData name="Gabriele Ostuni" userId="b6a0a9bd2ef8212d" providerId="LiveId" clId="{D07AE9D5-51A8-45CC-90E8-79A941397357}" dt="2020-04-13T20:27:10.770" v="15" actId="478"/>
          <ac:picMkLst>
            <pc:docMk/>
            <pc:sldMk cId="1042277148" sldId="258"/>
            <ac:picMk id="9" creationId="{F5D19504-89F2-4228-B148-DE6207334E61}"/>
          </ac:picMkLst>
        </pc:picChg>
      </pc:sldChg>
      <pc:sldChg chg="modSp">
        <pc:chgData name="Gabriele Ostuni" userId="b6a0a9bd2ef8212d" providerId="LiveId" clId="{D07AE9D5-51A8-45CC-90E8-79A941397357}" dt="2020-04-14T15:52:34.801" v="2447" actId="790"/>
        <pc:sldMkLst>
          <pc:docMk/>
          <pc:sldMk cId="1490592224" sldId="260"/>
        </pc:sldMkLst>
        <pc:spChg chg="mod">
          <ac:chgData name="Gabriele Ostuni" userId="b6a0a9bd2ef8212d" providerId="LiveId" clId="{D07AE9D5-51A8-45CC-90E8-79A941397357}" dt="2020-04-14T15:52:34.801" v="2447" actId="790"/>
          <ac:spMkLst>
            <pc:docMk/>
            <pc:sldMk cId="1490592224" sldId="260"/>
            <ac:spMk id="4" creationId="{39D8652F-8285-4FDD-BF17-75C1F0CF167F}"/>
          </ac:spMkLst>
        </pc:spChg>
      </pc:sldChg>
      <pc:sldChg chg="modSp">
        <pc:chgData name="Gabriele Ostuni" userId="b6a0a9bd2ef8212d" providerId="LiveId" clId="{D07AE9D5-51A8-45CC-90E8-79A941397357}" dt="2020-04-14T20:01:59.321" v="2483"/>
        <pc:sldMkLst>
          <pc:docMk/>
          <pc:sldMk cId="927890169" sldId="269"/>
        </pc:sldMkLst>
        <pc:spChg chg="mod">
          <ac:chgData name="Gabriele Ostuni" userId="b6a0a9bd2ef8212d" providerId="LiveId" clId="{D07AE9D5-51A8-45CC-90E8-79A941397357}" dt="2020-04-14T10:41:31.826" v="301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D07AE9D5-51A8-45CC-90E8-79A941397357}" dt="2020-04-14T20:01:59.321" v="2483"/>
          <ac:spMkLst>
            <pc:docMk/>
            <pc:sldMk cId="927890169" sldId="269"/>
            <ac:spMk id="6" creationId="{9ABAEE5F-07F8-44AB-B8AE-8AEB89D5DEC0}"/>
          </ac:spMkLst>
        </pc:spChg>
      </pc:sldChg>
      <pc:sldChg chg="modSp">
        <pc:chgData name="Gabriele Ostuni" userId="b6a0a9bd2ef8212d" providerId="LiveId" clId="{D07AE9D5-51A8-45CC-90E8-79A941397357}" dt="2020-04-14T15:54:31.717" v="2481" actId="20577"/>
        <pc:sldMkLst>
          <pc:docMk/>
          <pc:sldMk cId="1307730828" sldId="298"/>
        </pc:sldMkLst>
        <pc:spChg chg="mod">
          <ac:chgData name="Gabriele Ostuni" userId="b6a0a9bd2ef8212d" providerId="LiveId" clId="{D07AE9D5-51A8-45CC-90E8-79A941397357}" dt="2020-04-14T15:54:21.545" v="2448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D07AE9D5-51A8-45CC-90E8-79A941397357}" dt="2020-04-14T15:54:31.717" v="2481" actId="20577"/>
          <ac:spMkLst>
            <pc:docMk/>
            <pc:sldMk cId="1307730828" sldId="298"/>
            <ac:spMk id="3" creationId="{52F62651-1416-44B3-921E-0CF2706A8008}"/>
          </ac:spMkLst>
        </pc:spChg>
        <pc:spChg chg="mod">
          <ac:chgData name="Gabriele Ostuni" userId="b6a0a9bd2ef8212d" providerId="LiveId" clId="{D07AE9D5-51A8-45CC-90E8-79A941397357}" dt="2020-04-14T15:54:21.545" v="2448" actId="790"/>
          <ac:spMkLst>
            <pc:docMk/>
            <pc:sldMk cId="1307730828" sldId="298"/>
            <ac:spMk id="5" creationId="{7414B296-1265-4506-930B-D7F5CE1065EA}"/>
          </ac:spMkLst>
        </pc:spChg>
      </pc:sldChg>
      <pc:sldChg chg="modSp modNotesTx">
        <pc:chgData name="Gabriele Ostuni" userId="b6a0a9bd2ef8212d" providerId="LiveId" clId="{D07AE9D5-51A8-45CC-90E8-79A941397357}" dt="2020-04-14T14:14:26.002" v="2396" actId="20577"/>
        <pc:sldMkLst>
          <pc:docMk/>
          <pc:sldMk cId="4286057190" sldId="305"/>
        </pc:sldMkLst>
        <pc:spChg chg="mod">
          <ac:chgData name="Gabriele Ostuni" userId="b6a0a9bd2ef8212d" providerId="LiveId" clId="{D07AE9D5-51A8-45CC-90E8-79A941397357}" dt="2020-04-14T10:46:21.633" v="344" actId="20577"/>
          <ac:spMkLst>
            <pc:docMk/>
            <pc:sldMk cId="4286057190" sldId="305"/>
            <ac:spMk id="6" creationId="{9ABAEE5F-07F8-44AB-B8AE-8AEB89D5DEC0}"/>
          </ac:spMkLst>
        </pc:spChg>
      </pc:sldChg>
      <pc:sldChg chg="addSp delSp modNotesTx">
        <pc:chgData name="Gabriele Ostuni" userId="b6a0a9bd2ef8212d" providerId="LiveId" clId="{D07AE9D5-51A8-45CC-90E8-79A941397357}" dt="2020-04-14T14:14:43.689" v="2405" actId="20577"/>
        <pc:sldMkLst>
          <pc:docMk/>
          <pc:sldMk cId="862646099" sldId="306"/>
        </pc:sldMkLst>
        <pc:spChg chg="add del">
          <ac:chgData name="Gabriele Ostuni" userId="b6a0a9bd2ef8212d" providerId="LiveId" clId="{D07AE9D5-51A8-45CC-90E8-79A941397357}" dt="2020-04-14T10:55:11.864" v="967"/>
          <ac:spMkLst>
            <pc:docMk/>
            <pc:sldMk cId="862646099" sldId="306"/>
            <ac:spMk id="3" creationId="{3B96D115-3AC2-480E-A8BB-0F2857B96DCC}"/>
          </ac:spMkLst>
        </pc:spChg>
      </pc:sldChg>
      <pc:sldChg chg="ord">
        <pc:chgData name="Gabriele Ostuni" userId="b6a0a9bd2ef8212d" providerId="LiveId" clId="{D07AE9D5-51A8-45CC-90E8-79A941397357}" dt="2020-04-14T11:30:57.508" v="2074"/>
        <pc:sldMkLst>
          <pc:docMk/>
          <pc:sldMk cId="633191042" sldId="307"/>
        </pc:sldMkLst>
      </pc:sldChg>
      <pc:sldChg chg="add del modNotesTx">
        <pc:chgData name="Gabriele Ostuni" userId="b6a0a9bd2ef8212d" providerId="LiveId" clId="{D07AE9D5-51A8-45CC-90E8-79A941397357}" dt="2020-04-14T11:38:41.362" v="2298" actId="20577"/>
        <pc:sldMkLst>
          <pc:docMk/>
          <pc:sldMk cId="806233165" sldId="308"/>
        </pc:sldMkLst>
      </pc:sldChg>
      <pc:sldChg chg="addSp delSp modSp delAnim modAnim">
        <pc:chgData name="Gabriele Ostuni" userId="b6a0a9bd2ef8212d" providerId="LiveId" clId="{D07AE9D5-51A8-45CC-90E8-79A941397357}" dt="2020-04-14T15:31:32.564" v="2407" actId="790"/>
        <pc:sldMkLst>
          <pc:docMk/>
          <pc:sldMk cId="147173848" sldId="309"/>
        </pc:sldMkLst>
        <pc:spChg chg="mod">
          <ac:chgData name="Gabriele Ostuni" userId="b6a0a9bd2ef8212d" providerId="LiveId" clId="{D07AE9D5-51A8-45CC-90E8-79A941397357}" dt="2020-04-14T11:00:10.032" v="1231" actId="20577"/>
          <ac:spMkLst>
            <pc:docMk/>
            <pc:sldMk cId="147173848" sldId="309"/>
            <ac:spMk id="2" creationId="{00000000-0000-0000-0000-000000000000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5" creationId="{1064857F-6F49-4D61-AE48-FC47AA6D2A6D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7" creationId="{6D70ED1B-6ED2-4470-989A-8B89FD5F7A66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18" creationId="{9C3A8EEA-DA77-4F3A-9FBE-CA63ADAE5B36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19" creationId="{3EFEF272-AB5C-4688-80B1-63BABD2CCBB2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0" creationId="{EA974558-AE8B-47B9-8D83-59C537106AAE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1" creationId="{0C579AA9-4547-487F-AD74-7E9A93EA8CA6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2" creationId="{F83C2FE3-66A3-43C2-B26E-236650CB7FF9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3" creationId="{95F2B1A0-BE1F-4598-A49E-C1593D98E1DB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4" creationId="{50533459-DD79-4E7B-BCAF-B363BF0A9EEA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5" creationId="{F358100D-D282-4F7C-9CF0-524E9A7E2E18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6" creationId="{555AB693-3CEE-4DF1-8EBE-6E235192D1DF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7" creationId="{DC9B724A-700C-4134-942A-F93D16CC33A7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8" creationId="{4523521D-39D1-41BB-980E-0BC6CEF4305B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29" creationId="{285EDC0B-2AE4-480C-970D-40005DFB28D4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30" creationId="{12A95D3B-1715-473F-863E-7E0EC58AE68A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32" creationId="{DEF918FD-AD25-47B8-A97E-92B4AB15AA31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33" creationId="{3ED87899-1C90-4501-988E-0EDC225B6D3C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34" creationId="{58F41663-53B7-47D6-A0F1-53BC1238DDE2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35" creationId="{72BEC290-AF9C-48E3-B382-1D12F0329FCB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36" creationId="{0B651425-5BA8-47B7-9BBC-DFFA80831667}"/>
          </ac:spMkLst>
        </pc:spChg>
        <pc:spChg chg="del">
          <ac:chgData name="Gabriele Ostuni" userId="b6a0a9bd2ef8212d" providerId="LiveId" clId="{D07AE9D5-51A8-45CC-90E8-79A941397357}" dt="2020-04-14T10:59:50.611" v="1191" actId="478"/>
          <ac:spMkLst>
            <pc:docMk/>
            <pc:sldMk cId="147173848" sldId="309"/>
            <ac:spMk id="38" creationId="{17B96808-BFB5-4477-8107-147CD25CEB07}"/>
          </ac:spMkLst>
        </pc:spChg>
        <pc:spChg chg="add del">
          <ac:chgData name="Gabriele Ostuni" userId="b6a0a9bd2ef8212d" providerId="LiveId" clId="{D07AE9D5-51A8-45CC-90E8-79A941397357}" dt="2020-04-14T11:00:00.189" v="1195" actId="478"/>
          <ac:spMkLst>
            <pc:docMk/>
            <pc:sldMk cId="147173848" sldId="309"/>
            <ac:spMk id="39" creationId="{80AD34BE-1F34-4ED7-AA9B-506E53B4F6B8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40" creationId="{94AF21A9-27F8-4043-ABF7-2041F7CE3846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1" creationId="{D0F1A355-494E-4A7A-B7D9-75B8B908290B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2" creationId="{5EE1F1A4-1290-4BB0-A400-7542440F9EB9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3" creationId="{94C85452-247B-4501-AB83-4BEAE8B27736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4" creationId="{1A2D0751-5A0E-4B28-BA5C-A90232C6144A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5" creationId="{D33FFFE3-0142-4F20-8348-41009D8F75B7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6" creationId="{02D20B3B-747B-45A3-BBF2-CB2FF3E2A857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7" creationId="{7C3C5636-3A30-4FAB-A6A4-EF5C517F5D4A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8" creationId="{1380B269-E370-4E34-8C03-92F1543D9AD6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59" creationId="{4EB08FC7-C7E1-4327-AD4F-E9CF4E9F6C5A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60" creationId="{DDDAD463-1B4F-4FD5-9ABA-35D104E643B2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61" creationId="{2AE355D8-00B9-4F5C-BFFD-EFF6EEAC7FBF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62" creationId="{35F67C9B-B3A2-41E0-AC33-1385F01CCE9B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63" creationId="{D6E5290C-BF23-425B-A683-7DDB4CF823C0}"/>
          </ac:spMkLst>
        </pc:spChg>
        <pc:spChg chg="add mod">
          <ac:chgData name="Gabriele Ostuni" userId="b6a0a9bd2ef8212d" providerId="LiveId" clId="{D07AE9D5-51A8-45CC-90E8-79A941397357}" dt="2020-04-14T15:31:32.564" v="2407" actId="790"/>
          <ac:spMkLst>
            <pc:docMk/>
            <pc:sldMk cId="147173848" sldId="309"/>
            <ac:spMk id="65" creationId="{C0AC9184-9978-4AC1-9E13-065995D2B709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66" creationId="{7C077038-1AFD-4777-8FDC-4C3E7DD6B42F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67" creationId="{14F6C2FF-B04F-443B-A44D-378B8F04F7A4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68" creationId="{7BEFD6CF-420F-4113-84EA-0F83C8ADBD13}"/>
          </ac:spMkLst>
        </pc:spChg>
        <pc:spChg chg="add">
          <ac:chgData name="Gabriele Ostuni" userId="b6a0a9bd2ef8212d" providerId="LiveId" clId="{D07AE9D5-51A8-45CC-90E8-79A941397357}" dt="2020-04-14T10:59:51.127" v="1192"/>
          <ac:spMkLst>
            <pc:docMk/>
            <pc:sldMk cId="147173848" sldId="309"/>
            <ac:spMk id="69" creationId="{D1E5CE7F-5825-4FBA-8AFF-559F7448FA1D}"/>
          </ac:spMkLst>
        </pc:spChg>
        <pc:spChg chg="add del">
          <ac:chgData name="Gabriele Ostuni" userId="b6a0a9bd2ef8212d" providerId="LiveId" clId="{D07AE9D5-51A8-45CC-90E8-79A941397357}" dt="2020-04-14T10:59:58.251" v="1194" actId="478"/>
          <ac:spMkLst>
            <pc:docMk/>
            <pc:sldMk cId="147173848" sldId="309"/>
            <ac:spMk id="71" creationId="{F67B95A1-4964-4DCE-BF83-25DDC48DC67A}"/>
          </ac:spMkLst>
        </pc:spChg>
        <pc:grpChg chg="del">
          <ac:chgData name="Gabriele Ostuni" userId="b6a0a9bd2ef8212d" providerId="LiveId" clId="{D07AE9D5-51A8-45CC-90E8-79A941397357}" dt="2020-04-14T10:59:50.611" v="1191" actId="478"/>
          <ac:grpSpMkLst>
            <pc:docMk/>
            <pc:sldMk cId="147173848" sldId="309"/>
            <ac:grpSpMk id="9" creationId="{A898A062-81BC-482B-A7CA-2EDAC18C460D}"/>
          </ac:grpSpMkLst>
        </pc:grpChg>
        <pc:grpChg chg="del">
          <ac:chgData name="Gabriele Ostuni" userId="b6a0a9bd2ef8212d" providerId="LiveId" clId="{D07AE9D5-51A8-45CC-90E8-79A941397357}" dt="2020-04-14T10:59:50.611" v="1191" actId="478"/>
          <ac:grpSpMkLst>
            <pc:docMk/>
            <pc:sldMk cId="147173848" sldId="309"/>
            <ac:grpSpMk id="12" creationId="{17B3AF4F-BAE3-4EE9-8305-2713D37001F7}"/>
          </ac:grpSpMkLst>
        </pc:grpChg>
        <pc:grpChg chg="del">
          <ac:chgData name="Gabriele Ostuni" userId="b6a0a9bd2ef8212d" providerId="LiveId" clId="{D07AE9D5-51A8-45CC-90E8-79A941397357}" dt="2020-04-14T10:59:50.611" v="1191" actId="478"/>
          <ac:grpSpMkLst>
            <pc:docMk/>
            <pc:sldMk cId="147173848" sldId="309"/>
            <ac:grpSpMk id="15" creationId="{0CF6A775-D321-42FA-8283-601D22CAE6B7}"/>
          </ac:grpSpMkLst>
        </pc:grpChg>
        <pc:grpChg chg="add">
          <ac:chgData name="Gabriele Ostuni" userId="b6a0a9bd2ef8212d" providerId="LiveId" clId="{D07AE9D5-51A8-45CC-90E8-79A941397357}" dt="2020-04-14T10:59:51.127" v="1192"/>
          <ac:grpSpMkLst>
            <pc:docMk/>
            <pc:sldMk cId="147173848" sldId="309"/>
            <ac:grpSpMk id="42" creationId="{CD82C340-4B97-4BB3-A409-579BB79085E5}"/>
          </ac:grpSpMkLst>
        </pc:grpChg>
        <pc:grpChg chg="add">
          <ac:chgData name="Gabriele Ostuni" userId="b6a0a9bd2ef8212d" providerId="LiveId" clId="{D07AE9D5-51A8-45CC-90E8-79A941397357}" dt="2020-04-14T10:59:51.127" v="1192"/>
          <ac:grpSpMkLst>
            <pc:docMk/>
            <pc:sldMk cId="147173848" sldId="309"/>
            <ac:grpSpMk id="45" creationId="{E48D20C1-C3D8-41A6-A8BC-AF6FC9BC7A98}"/>
          </ac:grpSpMkLst>
        </pc:grpChg>
        <pc:grpChg chg="add">
          <ac:chgData name="Gabriele Ostuni" userId="b6a0a9bd2ef8212d" providerId="LiveId" clId="{D07AE9D5-51A8-45CC-90E8-79A941397357}" dt="2020-04-14T10:59:51.127" v="1192"/>
          <ac:grpSpMkLst>
            <pc:docMk/>
            <pc:sldMk cId="147173848" sldId="309"/>
            <ac:grpSpMk id="48" creationId="{CBFE74AF-89A5-4BDD-94EE-95EC93063E5B}"/>
          </ac:grpSpMkLst>
        </pc:grpChg>
        <pc:picChg chg="del">
          <ac:chgData name="Gabriele Ostuni" userId="b6a0a9bd2ef8212d" providerId="LiveId" clId="{D07AE9D5-51A8-45CC-90E8-79A941397357}" dt="2020-04-14T10:59:50.611" v="1191" actId="478"/>
          <ac:picMkLst>
            <pc:docMk/>
            <pc:sldMk cId="147173848" sldId="309"/>
            <ac:picMk id="8" creationId="{B8888509-2A12-45F2-9D12-E8BD812C237F}"/>
          </ac:picMkLst>
        </pc:picChg>
        <pc:picChg chg="del">
          <ac:chgData name="Gabriele Ostuni" userId="b6a0a9bd2ef8212d" providerId="LiveId" clId="{D07AE9D5-51A8-45CC-90E8-79A941397357}" dt="2020-04-14T10:59:50.611" v="1191" actId="478"/>
          <ac:picMkLst>
            <pc:docMk/>
            <pc:sldMk cId="147173848" sldId="309"/>
            <ac:picMk id="31" creationId="{88E12AF6-6392-47C5-9FEB-123DC1382313}"/>
          </ac:picMkLst>
        </pc:picChg>
        <pc:picChg chg="add">
          <ac:chgData name="Gabriele Ostuni" userId="b6a0a9bd2ef8212d" providerId="LiveId" clId="{D07AE9D5-51A8-45CC-90E8-79A941397357}" dt="2020-04-14T10:59:51.127" v="1192"/>
          <ac:picMkLst>
            <pc:docMk/>
            <pc:sldMk cId="147173848" sldId="309"/>
            <ac:picMk id="41" creationId="{DF60B9C1-FB3A-479F-BCB2-8CA21CC6ABBB}"/>
          </ac:picMkLst>
        </pc:picChg>
        <pc:picChg chg="add">
          <ac:chgData name="Gabriele Ostuni" userId="b6a0a9bd2ef8212d" providerId="LiveId" clId="{D07AE9D5-51A8-45CC-90E8-79A941397357}" dt="2020-04-14T10:59:51.127" v="1192"/>
          <ac:picMkLst>
            <pc:docMk/>
            <pc:sldMk cId="147173848" sldId="309"/>
            <ac:picMk id="64" creationId="{59861B63-8587-453E-BE2C-2FCF1F15D60E}"/>
          </ac:picMkLst>
        </pc:picChg>
        <pc:cxnChg chg="del">
          <ac:chgData name="Gabriele Ostuni" userId="b6a0a9bd2ef8212d" providerId="LiveId" clId="{D07AE9D5-51A8-45CC-90E8-79A941397357}" dt="2020-04-14T10:59:50.611" v="1191" actId="478"/>
          <ac:cxnSpMkLst>
            <pc:docMk/>
            <pc:sldMk cId="147173848" sldId="309"/>
            <ac:cxnSpMk id="37" creationId="{07C82245-7D85-40F7-8688-500F8AF8CA2F}"/>
          </ac:cxnSpMkLst>
        </pc:cxnChg>
        <pc:cxnChg chg="add del">
          <ac:chgData name="Gabriele Ostuni" userId="b6a0a9bd2ef8212d" providerId="LiveId" clId="{D07AE9D5-51A8-45CC-90E8-79A941397357}" dt="2020-04-14T10:59:56.455" v="1193" actId="478"/>
          <ac:cxnSpMkLst>
            <pc:docMk/>
            <pc:sldMk cId="147173848" sldId="309"/>
            <ac:cxnSpMk id="70" creationId="{3D7BA4C2-2D1A-46C6-88B9-7EE408F8564F}"/>
          </ac:cxnSpMkLst>
        </pc:cxnChg>
      </pc:sldChg>
      <pc:sldChg chg="modNotesTx">
        <pc:chgData name="Gabriele Ostuni" userId="b6a0a9bd2ef8212d" providerId="LiveId" clId="{D07AE9D5-51A8-45CC-90E8-79A941397357}" dt="2020-04-14T15:33:02.578" v="2419" actId="20577"/>
        <pc:sldMkLst>
          <pc:docMk/>
          <pc:sldMk cId="1243075421" sldId="310"/>
        </pc:sldMkLst>
      </pc:sldChg>
      <pc:sldChg chg="modNotesTx">
        <pc:chgData name="Gabriele Ostuni" userId="b6a0a9bd2ef8212d" providerId="LiveId" clId="{D07AE9D5-51A8-45CC-90E8-79A941397357}" dt="2020-04-14T11:03:08.460" v="1254" actId="20577"/>
        <pc:sldMkLst>
          <pc:docMk/>
          <pc:sldMk cId="1346662361" sldId="311"/>
        </pc:sldMkLst>
      </pc:sldChg>
      <pc:sldChg chg="modSp">
        <pc:chgData name="Gabriele Ostuni" userId="b6a0a9bd2ef8212d" providerId="LiveId" clId="{D07AE9D5-51A8-45CC-90E8-79A941397357}" dt="2020-04-14T11:06:03.550" v="1328" actId="20577"/>
        <pc:sldMkLst>
          <pc:docMk/>
          <pc:sldMk cId="448749106" sldId="313"/>
        </pc:sldMkLst>
        <pc:spChg chg="mod">
          <ac:chgData name="Gabriele Ostuni" userId="b6a0a9bd2ef8212d" providerId="LiveId" clId="{D07AE9D5-51A8-45CC-90E8-79A941397357}" dt="2020-04-14T11:05:15.520" v="1280" actId="20577"/>
          <ac:spMkLst>
            <pc:docMk/>
            <pc:sldMk cId="448749106" sldId="313"/>
            <ac:spMk id="2" creationId="{00000000-0000-0000-0000-000000000000}"/>
          </ac:spMkLst>
        </pc:spChg>
        <pc:spChg chg="mod">
          <ac:chgData name="Gabriele Ostuni" userId="b6a0a9bd2ef8212d" providerId="LiveId" clId="{D07AE9D5-51A8-45CC-90E8-79A941397357}" dt="2020-04-14T11:06:03.550" v="1328" actId="20577"/>
          <ac:spMkLst>
            <pc:docMk/>
            <pc:sldMk cId="448749106" sldId="313"/>
            <ac:spMk id="6" creationId="{9ABAEE5F-07F8-44AB-B8AE-8AEB89D5DEC0}"/>
          </ac:spMkLst>
        </pc:spChg>
      </pc:sldChg>
      <pc:sldChg chg="addSp delSp modSp">
        <pc:chgData name="Gabriele Ostuni" userId="b6a0a9bd2ef8212d" providerId="LiveId" clId="{D07AE9D5-51A8-45CC-90E8-79A941397357}" dt="2020-04-14T11:15:00.684" v="1616" actId="1076"/>
        <pc:sldMkLst>
          <pc:docMk/>
          <pc:sldMk cId="1026027269" sldId="314"/>
        </pc:sldMkLst>
        <pc:spChg chg="mod">
          <ac:chgData name="Gabriele Ostuni" userId="b6a0a9bd2ef8212d" providerId="LiveId" clId="{D07AE9D5-51A8-45CC-90E8-79A941397357}" dt="2020-04-14T11:13:58.530" v="1487" actId="20577"/>
          <ac:spMkLst>
            <pc:docMk/>
            <pc:sldMk cId="1026027269" sldId="314"/>
            <ac:spMk id="2" creationId="{00000000-0000-0000-0000-000000000000}"/>
          </ac:spMkLst>
        </pc:spChg>
        <pc:spChg chg="mod">
          <ac:chgData name="Gabriele Ostuni" userId="b6a0a9bd2ef8212d" providerId="LiveId" clId="{D07AE9D5-51A8-45CC-90E8-79A941397357}" dt="2020-04-14T11:14:58.559" v="1615" actId="120"/>
          <ac:spMkLst>
            <pc:docMk/>
            <pc:sldMk cId="1026027269" sldId="314"/>
            <ac:spMk id="6" creationId="{9ABAEE5F-07F8-44AB-B8AE-8AEB89D5DEC0}"/>
          </ac:spMkLst>
        </pc:spChg>
        <pc:picChg chg="del">
          <ac:chgData name="Gabriele Ostuni" userId="b6a0a9bd2ef8212d" providerId="LiveId" clId="{D07AE9D5-51A8-45CC-90E8-79A941397357}" dt="2020-04-14T11:14:00.577" v="1488" actId="478"/>
          <ac:picMkLst>
            <pc:docMk/>
            <pc:sldMk cId="1026027269" sldId="314"/>
            <ac:picMk id="4" creationId="{5252CB1C-5A9E-4214-B869-1C6B9B4781E8}"/>
          </ac:picMkLst>
        </pc:picChg>
        <pc:picChg chg="add mod">
          <ac:chgData name="Gabriele Ostuni" userId="b6a0a9bd2ef8212d" providerId="LiveId" clId="{D07AE9D5-51A8-45CC-90E8-79A941397357}" dt="2020-04-14T11:15:00.684" v="1616" actId="1076"/>
          <ac:picMkLst>
            <pc:docMk/>
            <pc:sldMk cId="1026027269" sldId="314"/>
            <ac:picMk id="5" creationId="{800914FC-8E87-4128-A903-479646E67866}"/>
          </ac:picMkLst>
        </pc:picChg>
        <pc:picChg chg="add">
          <ac:chgData name="Gabriele Ostuni" userId="b6a0a9bd2ef8212d" providerId="LiveId" clId="{D07AE9D5-51A8-45CC-90E8-79A941397357}" dt="2020-04-14T11:14:04.092" v="1489"/>
          <ac:picMkLst>
            <pc:docMk/>
            <pc:sldMk cId="1026027269" sldId="314"/>
            <ac:picMk id="7" creationId="{C55F639D-BA1B-487B-8698-7F4EC110D2B1}"/>
          </ac:picMkLst>
        </pc:picChg>
      </pc:sldChg>
      <pc:sldChg chg="modSp modNotesTx">
        <pc:chgData name="Gabriele Ostuni" userId="b6a0a9bd2ef8212d" providerId="LiveId" clId="{D07AE9D5-51A8-45CC-90E8-79A941397357}" dt="2020-04-14T15:39:33.021" v="2423" actId="20577"/>
        <pc:sldMkLst>
          <pc:docMk/>
          <pc:sldMk cId="8594810" sldId="315"/>
        </pc:sldMkLst>
        <pc:spChg chg="mod">
          <ac:chgData name="Gabriele Ostuni" userId="b6a0a9bd2ef8212d" providerId="LiveId" clId="{D07AE9D5-51A8-45CC-90E8-79A941397357}" dt="2020-04-14T11:29:08.315" v="2043" actId="27636"/>
          <ac:spMkLst>
            <pc:docMk/>
            <pc:sldMk cId="8594810" sldId="315"/>
            <ac:spMk id="2" creationId="{00000000-0000-0000-0000-000000000000}"/>
          </ac:spMkLst>
        </pc:spChg>
        <pc:spChg chg="mod">
          <ac:chgData name="Gabriele Ostuni" userId="b6a0a9bd2ef8212d" providerId="LiveId" clId="{D07AE9D5-51A8-45CC-90E8-79A941397357}" dt="2020-04-14T15:39:33.021" v="2423" actId="20577"/>
          <ac:spMkLst>
            <pc:docMk/>
            <pc:sldMk cId="8594810" sldId="315"/>
            <ac:spMk id="6" creationId="{9ABAEE5F-07F8-44AB-B8AE-8AEB89D5DEC0}"/>
          </ac:spMkLst>
        </pc:spChg>
      </pc:sldChg>
      <pc:sldChg chg="addSp delSp modSp modAnim">
        <pc:chgData name="Gabriele Ostuni" userId="b6a0a9bd2ef8212d" providerId="LiveId" clId="{D07AE9D5-51A8-45CC-90E8-79A941397357}" dt="2020-04-14T15:51:41.052" v="2433" actId="207"/>
        <pc:sldMkLst>
          <pc:docMk/>
          <pc:sldMk cId="4149789149" sldId="316"/>
        </pc:sldMkLst>
        <pc:spChg chg="mod">
          <ac:chgData name="Gabriele Ostuni" userId="b6a0a9bd2ef8212d" providerId="LiveId" clId="{D07AE9D5-51A8-45CC-90E8-79A941397357}" dt="2020-04-14T11:52:56.608" v="2391" actId="27636"/>
          <ac:spMkLst>
            <pc:docMk/>
            <pc:sldMk cId="4149789149" sldId="316"/>
            <ac:spMk id="2" creationId="{00000000-0000-0000-0000-000000000000}"/>
          </ac:spMkLst>
        </pc:spChg>
        <pc:spChg chg="mod">
          <ac:chgData name="Gabriele Ostuni" userId="b6a0a9bd2ef8212d" providerId="LiveId" clId="{D07AE9D5-51A8-45CC-90E8-79A941397357}" dt="2020-04-14T15:51:41.052" v="2433" actId="207"/>
          <ac:spMkLst>
            <pc:docMk/>
            <pc:sldMk cId="4149789149" sldId="316"/>
            <ac:spMk id="4" creationId="{545DF841-2202-4CF4-A7AA-E1A8F61D0530}"/>
          </ac:spMkLst>
        </pc:spChg>
        <pc:cxnChg chg="add del">
          <ac:chgData name="Gabriele Ostuni" userId="b6a0a9bd2ef8212d" providerId="LiveId" clId="{D07AE9D5-51A8-45CC-90E8-79A941397357}" dt="2020-04-14T11:51:43.048" v="2338"/>
          <ac:cxnSpMkLst>
            <pc:docMk/>
            <pc:sldMk cId="4149789149" sldId="316"/>
            <ac:cxnSpMk id="10" creationId="{C686CDDD-E269-4D4C-A78D-2F7391715DB3}"/>
          </ac:cxnSpMkLst>
        </pc:cxnChg>
      </pc:sldChg>
      <pc:sldChg chg="addSp delSp modSp del">
        <pc:chgData name="Gabriele Ostuni" userId="b6a0a9bd2ef8212d" providerId="LiveId" clId="{D07AE9D5-51A8-45CC-90E8-79A941397357}" dt="2020-04-14T15:52:14.770" v="2444" actId="47"/>
        <pc:sldMkLst>
          <pc:docMk/>
          <pc:sldMk cId="827591580" sldId="317"/>
        </pc:sldMkLst>
        <pc:spChg chg="mod">
          <ac:chgData name="Gabriele Ostuni" userId="b6a0a9bd2ef8212d" providerId="LiveId" clId="{D07AE9D5-51A8-45CC-90E8-79A941397357}" dt="2020-04-14T11:52:41.921" v="2373" actId="20577"/>
          <ac:spMkLst>
            <pc:docMk/>
            <pc:sldMk cId="827591580" sldId="317"/>
            <ac:spMk id="2" creationId="{00000000-0000-0000-0000-000000000000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4" creationId="{8412CA05-19F1-4A4A-8820-F3E4C556825C}"/>
          </ac:spMkLst>
        </pc:spChg>
        <pc:spChg chg="add del mod">
          <ac:chgData name="Gabriele Ostuni" userId="b6a0a9bd2ef8212d" providerId="LiveId" clId="{D07AE9D5-51A8-45CC-90E8-79A941397357}" dt="2020-04-14T11:52:28.859" v="2349" actId="478"/>
          <ac:spMkLst>
            <pc:docMk/>
            <pc:sldMk cId="827591580" sldId="317"/>
            <ac:spMk id="5" creationId="{3845711A-D61E-4D6F-83B1-1CB590AAAC3D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17" creationId="{2F8D9BD3-5E03-4A75-9FB2-6DA43A945896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18" creationId="{E96B250F-0482-4599-BC95-444DF13A5F6D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19" creationId="{D59B6C1F-5CA4-4786-93E0-C9692A701C17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0" creationId="{19207F74-B8BC-4071-9FE7-B6493FEBE50D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1" creationId="{24CA7998-D1E9-4689-938E-E05FEEB0D940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2" creationId="{AF8E60A9-DB09-49F7-B4C0-9B7A3D6768A4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3" creationId="{F1DC8DCF-11F1-4666-B7A0-0B9B52B24B5F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4" creationId="{2A9BDDB6-DB9D-4789-9198-BD941A629A47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5" creationId="{3B4CFFC9-A318-486C-8185-CD43222D1C48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6" creationId="{8C065917-0EAA-4648-8366-87DF24C0C6EB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7" creationId="{B7212FE7-F1E5-4F2A-88DC-B94696B3DA40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8" creationId="{4F7DBEC3-8121-4B77-97CC-A6065349FE72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29" creationId="{8D6AE0E4-7AD3-49DF-A81C-5002E4DD26F6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31" creationId="{ABC1D493-AEF1-4412-9E0D-DD4C175BF0F1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33" creationId="{36243922-71B6-4CD1-BD21-0D5F58CF8367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34" creationId="{25BDC90D-827E-4114-ABD3-6923A743EBB0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39" creationId="{342551C1-6533-41B2-BA51-B26A2D223071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40" creationId="{B116DA72-4ED9-4F1F-890B-8168C9F5F2F2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41" creationId="{C814AC31-2A13-4A6A-92A8-3C555D0A22CA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45" creationId="{4B2F7F42-1C15-48C2-9A4B-E3920B090D82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46" creationId="{95EEF9BF-95DD-4F7E-AD3D-CADFD6DBE585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47" creationId="{80803892-8C0F-4A1A-A677-A8AA717026EE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50" creationId="{D79F11B0-8745-4C94-882C-3CAC88063B20}"/>
          </ac:spMkLst>
        </pc:spChg>
        <pc:spChg chg="add mod">
          <ac:chgData name="Gabriele Ostuni" userId="b6a0a9bd2ef8212d" providerId="LiveId" clId="{D07AE9D5-51A8-45CC-90E8-79A941397357}" dt="2020-04-14T11:52:26.234" v="2348" actId="27636"/>
          <ac:spMkLst>
            <pc:docMk/>
            <pc:sldMk cId="827591580" sldId="317"/>
            <ac:spMk id="56" creationId="{19117BD7-6A3E-4C41-BB0F-421E0C1AE327}"/>
          </ac:spMkLst>
        </pc:spChg>
        <pc:grpChg chg="add mod">
          <ac:chgData name="Gabriele Ostuni" userId="b6a0a9bd2ef8212d" providerId="LiveId" clId="{D07AE9D5-51A8-45CC-90E8-79A941397357}" dt="2020-04-14T11:52:26.234" v="2348" actId="27636"/>
          <ac:grpSpMkLst>
            <pc:docMk/>
            <pc:sldMk cId="827591580" sldId="317"/>
            <ac:grpSpMk id="9" creationId="{E6A8A014-F2B8-4B1F-BBE6-18C7D13140B2}"/>
          </ac:grpSpMkLst>
        </pc:grpChg>
        <pc:grpChg chg="add mod">
          <ac:chgData name="Gabriele Ostuni" userId="b6a0a9bd2ef8212d" providerId="LiveId" clId="{D07AE9D5-51A8-45CC-90E8-79A941397357}" dt="2020-04-14T11:52:26.234" v="2348" actId="27636"/>
          <ac:grpSpMkLst>
            <pc:docMk/>
            <pc:sldMk cId="827591580" sldId="317"/>
            <ac:grpSpMk id="13" creationId="{59BBC18D-1F2C-4600-A261-E8BF58FA8E64}"/>
          </ac:grpSpMkLst>
        </pc:grp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6" creationId="{EE645292-8FF5-42B6-8874-FA53119B17D2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7" creationId="{093AD273-2FCC-41D2-BED3-7EEB4B2E2A5A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8" creationId="{D6810F90-1C99-443E-9928-EE2138D598A4}"/>
          </ac:picMkLst>
        </pc:picChg>
        <pc:picChg chg="del">
          <ac:chgData name="Gabriele Ostuni" userId="b6a0a9bd2ef8212d" providerId="LiveId" clId="{D07AE9D5-51A8-45CC-90E8-79A941397357}" dt="2020-04-14T11:51:55.672" v="2340" actId="478"/>
          <ac:picMkLst>
            <pc:docMk/>
            <pc:sldMk cId="827591580" sldId="317"/>
            <ac:picMk id="10" creationId="{73D9E2A0-B22F-451C-AEE1-F03A09CBA096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16" creationId="{484D845B-DEB6-4047-9090-C3D72BF975C6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30" creationId="{E76504CB-6D41-48F4-93EB-697A9D747644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32" creationId="{8EE32728-D56C-46FE-B366-98413E91BA4E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42" creationId="{D4F4130C-5373-4628-BC4B-35EFE495F711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48" creationId="{76255E9A-3BA4-4C28-8859-204E49AB19DB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49" creationId="{8D49A079-85FF-4583-86A9-DC93006F174C}"/>
          </ac:picMkLst>
        </pc:picChg>
        <pc:picChg chg="add mod">
          <ac:chgData name="Gabriele Ostuni" userId="b6a0a9bd2ef8212d" providerId="LiveId" clId="{D07AE9D5-51A8-45CC-90E8-79A941397357}" dt="2020-04-14T11:52:26.234" v="2348" actId="27636"/>
          <ac:picMkLst>
            <pc:docMk/>
            <pc:sldMk cId="827591580" sldId="317"/>
            <ac:picMk id="55" creationId="{26752C33-B8DD-4A0F-B385-A975A2A6BA16}"/>
          </ac:picMkLst>
        </pc:pic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35" creationId="{D551836C-ADA8-4BAE-B658-86F9C5B20B75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36" creationId="{F64323B9-9267-4D28-A3FC-F317169B766A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37" creationId="{3160B660-3395-4DC0-9A85-77714EB82E34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38" creationId="{4E0DBF0B-92DE-436D-B073-2A4C667B39BF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43" creationId="{37840F8B-FF09-472C-AD77-580B7EDA877E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44" creationId="{E59121DF-C9D0-4EF2-8823-CC6042A00B94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51" creationId="{2D1DDFEC-F5BC-45C1-9C39-431AAF996059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52" creationId="{39CC0F74-0361-46B3-8878-777A0B45D7FE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53" creationId="{A521AAA0-399B-43C7-BEBD-C74D21E63385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54" creationId="{4768EFD1-1D28-4C61-9F14-4645A62481BD}"/>
          </ac:cxnSpMkLst>
        </pc:cxnChg>
        <pc:cxnChg chg="add mod">
          <ac:chgData name="Gabriele Ostuni" userId="b6a0a9bd2ef8212d" providerId="LiveId" clId="{D07AE9D5-51A8-45CC-90E8-79A941397357}" dt="2020-04-14T11:52:26.234" v="2348" actId="27636"/>
          <ac:cxnSpMkLst>
            <pc:docMk/>
            <pc:sldMk cId="827591580" sldId="317"/>
            <ac:cxnSpMk id="57" creationId="{E67C2D53-69C8-4661-9A65-7CDF9E29177E}"/>
          </ac:cxnSpMkLst>
        </pc:cxnChg>
      </pc:sldChg>
      <pc:sldChg chg="addSp delSp modSp ord">
        <pc:chgData name="Gabriele Ostuni" userId="b6a0a9bd2ef8212d" providerId="LiveId" clId="{D07AE9D5-51A8-45CC-90E8-79A941397357}" dt="2020-04-14T15:52:20.082" v="2446" actId="6549"/>
        <pc:sldMkLst>
          <pc:docMk/>
          <pc:sldMk cId="2165301815" sldId="319"/>
        </pc:sldMkLst>
        <pc:spChg chg="mod">
          <ac:chgData name="Gabriele Ostuni" userId="b6a0a9bd2ef8212d" providerId="LiveId" clId="{D07AE9D5-51A8-45CC-90E8-79A941397357}" dt="2020-04-14T15:52:20.082" v="2446" actId="6549"/>
          <ac:spMkLst>
            <pc:docMk/>
            <pc:sldMk cId="2165301815" sldId="319"/>
            <ac:spMk id="2" creationId="{00000000-0000-0000-0000-000000000000}"/>
          </ac:spMkLst>
        </pc:spChg>
        <pc:spChg chg="del">
          <ac:chgData name="Gabriele Ostuni" userId="b6a0a9bd2ef8212d" providerId="LiveId" clId="{D07AE9D5-51A8-45CC-90E8-79A941397357}" dt="2020-04-14T11:51:58.016" v="2341" actId="478"/>
          <ac:spMkLst>
            <pc:docMk/>
            <pc:sldMk cId="2165301815" sldId="319"/>
            <ac:spMk id="3" creationId="{F20F4116-EF94-483B-AD1E-412DF293795D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4" creationId="{FF42652A-32E7-4CCB-8815-E73FBEF50CE3}"/>
          </ac:spMkLst>
        </pc:spChg>
        <pc:spChg chg="add del mod">
          <ac:chgData name="Gabriele Ostuni" userId="b6a0a9bd2ef8212d" providerId="LiveId" clId="{D07AE9D5-51A8-45CC-90E8-79A941397357}" dt="2020-04-14T11:52:11" v="2344" actId="478"/>
          <ac:spMkLst>
            <pc:docMk/>
            <pc:sldMk cId="2165301815" sldId="319"/>
            <ac:spMk id="5" creationId="{4EDDD70C-EE3A-49FB-A5C9-C04691FDD64B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16" creationId="{CC7A6EDA-B360-4456-BE59-CCB6A612A806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17" creationId="{8D61F178-724E-4268-B63E-B2DE71C98DAB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18" creationId="{EDD76908-8B6A-499F-9D3C-126F0A9C66FC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19" creationId="{20D609F9-54A4-4A01-9380-48F61564B665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0" creationId="{F8BB6967-3676-4DCB-8EE8-0A9A63E76555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1" creationId="{12381169-EB54-4991-8635-B5580D1FC65F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2" creationId="{0A7B0DA9-F9E4-49DE-B222-7F72FC208B11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3" creationId="{6C80117A-0365-4AD7-B0AA-78D6CEC7D7A4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4" creationId="{C86B2B2E-882F-478D-A7F4-33EA6C8A7F32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5" creationId="{2BC2808A-8359-4B02-A689-2820AD1F3074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6" creationId="{3A450521-6461-4884-A923-8292A081DD19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7" creationId="{18C06755-1E2A-4953-BCE2-2BB5F94B9FA5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28" creationId="{71DB8EF1-3C39-4723-938D-CA14EF97255B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30" creationId="{502818F8-9387-4982-A5C9-5CB65C5A9901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32" creationId="{839163C5-1B95-469B-98E5-8A8FCA8FF5D4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33" creationId="{E2CFAD74-DC6D-4663-8C1F-20DF5FE87060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38" creationId="{1193B9CA-CC11-4DF5-BA06-3E86924DC4DA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39" creationId="{FAFAE049-F716-4796-B04B-F27041E6DD3D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40" creationId="{21E1300B-B1F9-4498-85F8-BB901B512361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44" creationId="{EB04D301-E92E-4C9C-BC99-53EF3FCF9966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45" creationId="{9E42A239-6285-4A12-BDF8-93B666791FAE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46" creationId="{9F2BCECA-C46E-48AB-B4F3-4E4DC1887505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49" creationId="{58408406-DC9D-4CFC-9AAE-04954AE34156}"/>
          </ac:spMkLst>
        </pc:spChg>
        <pc:spChg chg="add mod">
          <ac:chgData name="Gabriele Ostuni" userId="b6a0a9bd2ef8212d" providerId="LiveId" clId="{D07AE9D5-51A8-45CC-90E8-79A941397357}" dt="2020-04-14T11:52:08.859" v="2343" actId="27636"/>
          <ac:spMkLst>
            <pc:docMk/>
            <pc:sldMk cId="2165301815" sldId="319"/>
            <ac:spMk id="55" creationId="{FB1599D0-C827-4C8E-8FF2-9A28C8C66892}"/>
          </ac:spMkLst>
        </pc:spChg>
        <pc:grpChg chg="add mod">
          <ac:chgData name="Gabriele Ostuni" userId="b6a0a9bd2ef8212d" providerId="LiveId" clId="{D07AE9D5-51A8-45CC-90E8-79A941397357}" dt="2020-04-14T11:52:08.859" v="2343" actId="27636"/>
          <ac:grpSpMkLst>
            <pc:docMk/>
            <pc:sldMk cId="2165301815" sldId="319"/>
            <ac:grpSpMk id="9" creationId="{C9D85561-B6FE-46D1-B059-8008F7C17008}"/>
          </ac:grpSpMkLst>
        </pc:grpChg>
        <pc:grpChg chg="add mod">
          <ac:chgData name="Gabriele Ostuni" userId="b6a0a9bd2ef8212d" providerId="LiveId" clId="{D07AE9D5-51A8-45CC-90E8-79A941397357}" dt="2020-04-14T11:52:08.859" v="2343" actId="27636"/>
          <ac:grpSpMkLst>
            <pc:docMk/>
            <pc:sldMk cId="2165301815" sldId="319"/>
            <ac:grpSpMk id="12" creationId="{33326F84-A53D-425E-9404-8C509FB2E371}"/>
          </ac:grpSpMkLst>
        </pc:grp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6" creationId="{B37F876F-C22F-4791-8B4B-39AE4993CB89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7" creationId="{27A62B09-58CE-46FD-B4E3-2B525F25B3B2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8" creationId="{46F9FC2A-5020-4728-8FEB-816EEE44B18C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15" creationId="{B6AB5EDD-524A-4993-A6FE-F357BE221490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29" creationId="{A242FBAF-03FA-4A13-8CFA-10ECB7A6D24B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31" creationId="{4F41A092-25CD-49D8-9ED6-BDB42ED865A8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41" creationId="{F1047E80-C555-4D49-9AC5-43C73908CB83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47" creationId="{D4B2207D-BF95-4D41-B454-8D83309A89EA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48" creationId="{735F3D7A-E718-4025-BFE8-AB0E672FAF82}"/>
          </ac:picMkLst>
        </pc:picChg>
        <pc:picChg chg="add mod">
          <ac:chgData name="Gabriele Ostuni" userId="b6a0a9bd2ef8212d" providerId="LiveId" clId="{D07AE9D5-51A8-45CC-90E8-79A941397357}" dt="2020-04-14T11:52:08.859" v="2343" actId="27636"/>
          <ac:picMkLst>
            <pc:docMk/>
            <pc:sldMk cId="2165301815" sldId="319"/>
            <ac:picMk id="54" creationId="{FDD88A31-F217-4AB3-975A-7B2E3DE91219}"/>
          </ac:picMkLst>
        </pc:pic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34" creationId="{15025AE3-9B1B-4180-B262-CAC4DC533DB7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35" creationId="{E90A4B24-BA5B-4C32-9F3D-9531E06598BA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36" creationId="{D3E69928-8252-47DD-8679-40EEC30803B6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37" creationId="{6E7B0B92-4773-4EC6-8992-56897AAD303D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42" creationId="{E47EF776-38DE-4CFA-B170-20F46B969BD7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43" creationId="{E134072B-59A5-4666-8174-6472763D18EF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50" creationId="{F4329BA6-C8ED-41F9-966D-8FE30350DFA5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51" creationId="{3482A342-C6F9-4BBF-B440-FB7C18B03306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52" creationId="{4FEE36D1-0C00-4B5A-90E0-F94CA29152BF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53" creationId="{93CF48D7-78DA-47AB-A8DA-7BC39B363515}"/>
          </ac:cxnSpMkLst>
        </pc:cxnChg>
        <pc:cxnChg chg="add mod">
          <ac:chgData name="Gabriele Ostuni" userId="b6a0a9bd2ef8212d" providerId="LiveId" clId="{D07AE9D5-51A8-45CC-90E8-79A941397357}" dt="2020-04-14T11:52:08.859" v="2343" actId="27636"/>
          <ac:cxnSpMkLst>
            <pc:docMk/>
            <pc:sldMk cId="2165301815" sldId="319"/>
            <ac:cxnSpMk id="56" creationId="{294CC366-479B-4D13-9605-D95822FAB03E}"/>
          </ac:cxnSpMkLst>
        </pc:cxnChg>
      </pc:sldChg>
      <pc:sldChg chg="addSp delSp modSp add modNotesTx">
        <pc:chgData name="Gabriele Ostuni" userId="b6a0a9bd2ef8212d" providerId="LiveId" clId="{D07AE9D5-51A8-45CC-90E8-79A941397357}" dt="2020-04-14T15:31:17.940" v="2406" actId="20577"/>
        <pc:sldMkLst>
          <pc:docMk/>
          <pc:sldMk cId="3432190924" sldId="320"/>
        </pc:sldMkLst>
        <pc:spChg chg="mod">
          <ac:chgData name="Gabriele Ostuni" userId="b6a0a9bd2ef8212d" providerId="LiveId" clId="{D07AE9D5-51A8-45CC-90E8-79A941397357}" dt="2020-04-14T10:56:02.665" v="996" actId="20577"/>
          <ac:spMkLst>
            <pc:docMk/>
            <pc:sldMk cId="3432190924" sldId="320"/>
            <ac:spMk id="2" creationId="{00000000-0000-0000-0000-000000000000}"/>
          </ac:spMkLst>
        </pc:spChg>
        <pc:spChg chg="del">
          <ac:chgData name="Gabriele Ostuni" userId="b6a0a9bd2ef8212d" providerId="LiveId" clId="{D07AE9D5-51A8-45CC-90E8-79A941397357}" dt="2020-04-14T10:55:16.918" v="969" actId="478"/>
          <ac:spMkLst>
            <pc:docMk/>
            <pc:sldMk cId="3432190924" sldId="320"/>
            <ac:spMk id="9" creationId="{FBD538FB-FFC1-4117-82B2-F3C9162346E3}"/>
          </ac:spMkLst>
        </pc:spChg>
        <pc:spChg chg="del">
          <ac:chgData name="Gabriele Ostuni" userId="b6a0a9bd2ef8212d" providerId="LiveId" clId="{D07AE9D5-51A8-45CC-90E8-79A941397357}" dt="2020-04-14T10:55:16.918" v="969" actId="478"/>
          <ac:spMkLst>
            <pc:docMk/>
            <pc:sldMk cId="3432190924" sldId="320"/>
            <ac:spMk id="10" creationId="{9EA03BE6-3440-43DF-ABCC-225EAB0CD5F2}"/>
          </ac:spMkLst>
        </pc:spChg>
        <pc:spChg chg="del">
          <ac:chgData name="Gabriele Ostuni" userId="b6a0a9bd2ef8212d" providerId="LiveId" clId="{D07AE9D5-51A8-45CC-90E8-79A941397357}" dt="2020-04-14T10:55:16.918" v="969" actId="478"/>
          <ac:spMkLst>
            <pc:docMk/>
            <pc:sldMk cId="3432190924" sldId="320"/>
            <ac:spMk id="11" creationId="{26953B5F-6E0E-4B78-8CE9-6DCE32A7F853}"/>
          </ac:spMkLst>
        </pc:spChg>
        <pc:spChg chg="del">
          <ac:chgData name="Gabriele Ostuni" userId="b6a0a9bd2ef8212d" providerId="LiveId" clId="{D07AE9D5-51A8-45CC-90E8-79A941397357}" dt="2020-04-14T10:55:16.918" v="969" actId="478"/>
          <ac:spMkLst>
            <pc:docMk/>
            <pc:sldMk cId="3432190924" sldId="320"/>
            <ac:spMk id="12" creationId="{07F07887-7F40-4E02-87ED-6805BB4FB13E}"/>
          </ac:spMkLst>
        </pc:spChg>
        <pc:spChg chg="add">
          <ac:chgData name="Gabriele Ostuni" userId="b6a0a9bd2ef8212d" providerId="LiveId" clId="{D07AE9D5-51A8-45CC-90E8-79A941397357}" dt="2020-04-14T10:55:26.652" v="971"/>
          <ac:spMkLst>
            <pc:docMk/>
            <pc:sldMk cId="3432190924" sldId="320"/>
            <ac:spMk id="14" creationId="{08E82B48-54A7-4E66-A484-D7565E1D002D}"/>
          </ac:spMkLst>
        </pc:spChg>
        <pc:spChg chg="add mod">
          <ac:chgData name="Gabriele Ostuni" userId="b6a0a9bd2ef8212d" providerId="LiveId" clId="{D07AE9D5-51A8-45CC-90E8-79A941397357}" dt="2020-04-14T10:56:35.101" v="1046" actId="207"/>
          <ac:spMkLst>
            <pc:docMk/>
            <pc:sldMk cId="3432190924" sldId="320"/>
            <ac:spMk id="15" creationId="{16EABC9B-C331-4599-A199-9B5A2716C4D5}"/>
          </ac:spMkLst>
        </pc:spChg>
        <pc:spChg chg="add mod">
          <ac:chgData name="Gabriele Ostuni" userId="b6a0a9bd2ef8212d" providerId="LiveId" clId="{D07AE9D5-51A8-45CC-90E8-79A941397357}" dt="2020-04-14T10:56:22.508" v="1016" actId="207"/>
          <ac:spMkLst>
            <pc:docMk/>
            <pc:sldMk cId="3432190924" sldId="320"/>
            <ac:spMk id="16" creationId="{D66CA84E-F612-410F-83EB-3374DC91B125}"/>
          </ac:spMkLst>
        </pc:spChg>
        <pc:spChg chg="add mod">
          <ac:chgData name="Gabriele Ostuni" userId="b6a0a9bd2ef8212d" providerId="LiveId" clId="{D07AE9D5-51A8-45CC-90E8-79A941397357}" dt="2020-04-14T10:56:49.741" v="1064" actId="20577"/>
          <ac:spMkLst>
            <pc:docMk/>
            <pc:sldMk cId="3432190924" sldId="320"/>
            <ac:spMk id="17" creationId="{21B54308-9501-470A-9829-31DEB7F43B65}"/>
          </ac:spMkLst>
        </pc:spChg>
        <pc:spChg chg="add del">
          <ac:chgData name="Gabriele Ostuni" userId="b6a0a9bd2ef8212d" providerId="LiveId" clId="{D07AE9D5-51A8-45CC-90E8-79A941397357}" dt="2020-04-14T10:55:45.667" v="973" actId="478"/>
          <ac:spMkLst>
            <pc:docMk/>
            <pc:sldMk cId="3432190924" sldId="320"/>
            <ac:spMk id="18" creationId="{475102A7-037B-4093-AC2C-4EEB907F4862}"/>
          </ac:spMkLst>
        </pc:spChg>
        <pc:graphicFrameChg chg="del">
          <ac:chgData name="Gabriele Ostuni" userId="b6a0a9bd2ef8212d" providerId="LiveId" clId="{D07AE9D5-51A8-45CC-90E8-79A941397357}" dt="2020-04-14T10:55:16.918" v="969" actId="478"/>
          <ac:graphicFrameMkLst>
            <pc:docMk/>
            <pc:sldMk cId="3432190924" sldId="320"/>
            <ac:graphicFrameMk id="5" creationId="{1AF98F40-8B9A-4CD4-805B-CDBD6ACAC7A3}"/>
          </ac:graphicFrameMkLst>
        </pc:graphicFrameChg>
        <pc:picChg chg="del">
          <ac:chgData name="Gabriele Ostuni" userId="b6a0a9bd2ef8212d" providerId="LiveId" clId="{D07AE9D5-51A8-45CC-90E8-79A941397357}" dt="2020-04-14T10:55:16.918" v="969" actId="478"/>
          <ac:picMkLst>
            <pc:docMk/>
            <pc:sldMk cId="3432190924" sldId="320"/>
            <ac:picMk id="7" creationId="{3312B661-7F48-4EAC-86D1-89549E0542E1}"/>
          </ac:picMkLst>
        </pc:picChg>
        <pc:picChg chg="del">
          <ac:chgData name="Gabriele Ostuni" userId="b6a0a9bd2ef8212d" providerId="LiveId" clId="{D07AE9D5-51A8-45CC-90E8-79A941397357}" dt="2020-04-14T10:55:16.918" v="969" actId="478"/>
          <ac:picMkLst>
            <pc:docMk/>
            <pc:sldMk cId="3432190924" sldId="320"/>
            <ac:picMk id="8" creationId="{5D5C5DA2-3E3C-4115-8746-5BF1B39270C4}"/>
          </ac:picMkLst>
        </pc:picChg>
        <pc:picChg chg="add">
          <ac:chgData name="Gabriele Ostuni" userId="b6a0a9bd2ef8212d" providerId="LiveId" clId="{D07AE9D5-51A8-45CC-90E8-79A941397357}" dt="2020-04-14T10:55:26.652" v="971"/>
          <ac:picMkLst>
            <pc:docMk/>
            <pc:sldMk cId="3432190924" sldId="320"/>
            <ac:picMk id="13" creationId="{BDF769C3-441B-4AA2-A0EE-6B97AEE4C346}"/>
          </ac:picMkLst>
        </pc:picChg>
      </pc:sldChg>
      <pc:sldChg chg="addSp delSp modSp add">
        <pc:chgData name="Gabriele Ostuni" userId="b6a0a9bd2ef8212d" providerId="LiveId" clId="{D07AE9D5-51A8-45CC-90E8-79A941397357}" dt="2020-04-14T15:36:47.213" v="2422" actId="20577"/>
        <pc:sldMkLst>
          <pc:docMk/>
          <pc:sldMk cId="631567466" sldId="321"/>
        </pc:sldMkLst>
        <pc:spChg chg="mod">
          <ac:chgData name="Gabriele Ostuni" userId="b6a0a9bd2ef8212d" providerId="LiveId" clId="{D07AE9D5-51A8-45CC-90E8-79A941397357}" dt="2020-04-14T11:15:33.933" v="1639" actId="20577"/>
          <ac:spMkLst>
            <pc:docMk/>
            <pc:sldMk cId="631567466" sldId="321"/>
            <ac:spMk id="2" creationId="{00000000-0000-0000-0000-000000000000}"/>
          </ac:spMkLst>
        </pc:spChg>
        <pc:spChg chg="mod">
          <ac:chgData name="Gabriele Ostuni" userId="b6a0a9bd2ef8212d" providerId="LiveId" clId="{D07AE9D5-51A8-45CC-90E8-79A941397357}" dt="2020-04-14T15:36:47.213" v="2422" actId="20577"/>
          <ac:spMkLst>
            <pc:docMk/>
            <pc:sldMk cId="631567466" sldId="321"/>
            <ac:spMk id="6" creationId="{9ABAEE5F-07F8-44AB-B8AE-8AEB89D5DEC0}"/>
          </ac:spMkLst>
        </pc:spChg>
        <pc:picChg chg="add del mod">
          <ac:chgData name="Gabriele Ostuni" userId="b6a0a9bd2ef8212d" providerId="LiveId" clId="{D07AE9D5-51A8-45CC-90E8-79A941397357}" dt="2020-04-14T11:16:30.338" v="1648" actId="478"/>
          <ac:picMkLst>
            <pc:docMk/>
            <pc:sldMk cId="631567466" sldId="321"/>
            <ac:picMk id="4" creationId="{2CED13F3-DDCD-480B-9E2B-20A5867CC389}"/>
          </ac:picMkLst>
        </pc:picChg>
      </pc:sldChg>
      <pc:sldChg chg="addSp delSp modSp add">
        <pc:chgData name="Gabriele Ostuni" userId="b6a0a9bd2ef8212d" providerId="LiveId" clId="{D07AE9D5-51A8-45CC-90E8-79A941397357}" dt="2020-04-14T11:28:50.253" v="2004"/>
        <pc:sldMkLst>
          <pc:docMk/>
          <pc:sldMk cId="582486954" sldId="322"/>
        </pc:sldMkLst>
        <pc:spChg chg="mod">
          <ac:chgData name="Gabriele Ostuni" userId="b6a0a9bd2ef8212d" providerId="LiveId" clId="{D07AE9D5-51A8-45CC-90E8-79A941397357}" dt="2020-04-14T11:28:42.363" v="2002" actId="20577"/>
          <ac:spMkLst>
            <pc:docMk/>
            <pc:sldMk cId="582486954" sldId="322"/>
            <ac:spMk id="2" creationId="{00000000-0000-0000-0000-000000000000}"/>
          </ac:spMkLst>
        </pc:spChg>
        <pc:spChg chg="add">
          <ac:chgData name="Gabriele Ostuni" userId="b6a0a9bd2ef8212d" providerId="LiveId" clId="{D07AE9D5-51A8-45CC-90E8-79A941397357}" dt="2020-04-14T11:28:50.253" v="2004"/>
          <ac:spMkLst>
            <pc:docMk/>
            <pc:sldMk cId="582486954" sldId="322"/>
            <ac:spMk id="5" creationId="{93CC2C23-C538-4BAB-AF01-F8FB050F292B}"/>
          </ac:spMkLst>
        </pc:spChg>
        <pc:spChg chg="del">
          <ac:chgData name="Gabriele Ostuni" userId="b6a0a9bd2ef8212d" providerId="LiveId" clId="{D07AE9D5-51A8-45CC-90E8-79A941397357}" dt="2020-04-14T11:28:49.566" v="2003" actId="478"/>
          <ac:spMkLst>
            <pc:docMk/>
            <pc:sldMk cId="582486954" sldId="322"/>
            <ac:spMk id="6" creationId="{9ABAEE5F-07F8-44AB-B8AE-8AEB89D5DEC0}"/>
          </ac:spMkLst>
        </pc:spChg>
        <pc:picChg chg="add">
          <ac:chgData name="Gabriele Ostuni" userId="b6a0a9bd2ef8212d" providerId="LiveId" clId="{D07AE9D5-51A8-45CC-90E8-79A941397357}" dt="2020-04-14T11:28:50.253" v="2004"/>
          <ac:picMkLst>
            <pc:docMk/>
            <pc:sldMk cId="582486954" sldId="322"/>
            <ac:picMk id="4" creationId="{40CDBE1F-B2CF-47BB-9F42-7517C0C851E1}"/>
          </ac:picMkLst>
        </pc:picChg>
      </pc:sldChg>
      <pc:sldChg chg="addSp modSp add modAnim">
        <pc:chgData name="Gabriele Ostuni" userId="b6a0a9bd2ef8212d" providerId="LiveId" clId="{D07AE9D5-51A8-45CC-90E8-79A941397357}" dt="2020-04-14T11:39:20.423" v="2302" actId="1076"/>
        <pc:sldMkLst>
          <pc:docMk/>
          <pc:sldMk cId="3976181988" sldId="323"/>
        </pc:sldMkLst>
        <pc:spChg chg="add">
          <ac:chgData name="Gabriele Ostuni" userId="b6a0a9bd2ef8212d" providerId="LiveId" clId="{D07AE9D5-51A8-45CC-90E8-79A941397357}" dt="2020-04-14T11:39:12.470" v="2300"/>
          <ac:spMkLst>
            <pc:docMk/>
            <pc:sldMk cId="3976181988" sldId="323"/>
            <ac:spMk id="34" creationId="{EABC2A9B-8D43-4D3B-9414-75D79BDED24D}"/>
          </ac:spMkLst>
        </pc:spChg>
        <pc:spChg chg="add mod">
          <ac:chgData name="Gabriele Ostuni" userId="b6a0a9bd2ef8212d" providerId="LiveId" clId="{D07AE9D5-51A8-45CC-90E8-79A941397357}" dt="2020-04-14T11:39:20.423" v="2302" actId="1076"/>
          <ac:spMkLst>
            <pc:docMk/>
            <pc:sldMk cId="3976181988" sldId="323"/>
            <ac:spMk id="35" creationId="{583C1503-12B1-4F04-9EE1-081EC2C3F6A9}"/>
          </ac:spMkLst>
        </pc:spChg>
        <pc:cxnChg chg="add">
          <ac:chgData name="Gabriele Ostuni" userId="b6a0a9bd2ef8212d" providerId="LiveId" clId="{D07AE9D5-51A8-45CC-90E8-79A941397357}" dt="2020-04-14T11:39:12.470" v="2300"/>
          <ac:cxnSpMkLst>
            <pc:docMk/>
            <pc:sldMk cId="3976181988" sldId="323"/>
            <ac:cxnSpMk id="33" creationId="{37F5DE55-3209-43CA-AF50-5CA013BEBA6F}"/>
          </ac:cxnSpMkLst>
        </pc:cxnChg>
      </pc:sldChg>
      <pc:sldChg chg="modSp add">
        <pc:chgData name="Gabriele Ostuni" userId="b6a0a9bd2ef8212d" providerId="LiveId" clId="{D07AE9D5-51A8-45CC-90E8-79A941397357}" dt="2020-04-14T15:44:42.481" v="2426" actId="20577"/>
        <pc:sldMkLst>
          <pc:docMk/>
          <pc:sldMk cId="2812492603" sldId="324"/>
        </pc:sldMkLst>
        <pc:spChg chg="mod">
          <ac:chgData name="Gabriele Ostuni" userId="b6a0a9bd2ef8212d" providerId="LiveId" clId="{D07AE9D5-51A8-45CC-90E8-79A941397357}" dt="2020-04-14T15:44:42.481" v="2426" actId="20577"/>
          <ac:spMkLst>
            <pc:docMk/>
            <pc:sldMk cId="2812492603" sldId="324"/>
            <ac:spMk id="6" creationId="{9ABAEE5F-07F8-44AB-B8AE-8AEB89D5DEC0}"/>
          </ac:spMkLst>
        </pc:spChg>
      </pc:sldChg>
      <pc:sldChg chg="add">
        <pc:chgData name="Gabriele Ostuni" userId="b6a0a9bd2ef8212d" providerId="LiveId" clId="{D07AE9D5-51A8-45CC-90E8-79A941397357}" dt="2020-04-14T11:42:43.636" v="2303"/>
        <pc:sldMkLst>
          <pc:docMk/>
          <pc:sldMk cId="309025147" sldId="325"/>
        </pc:sldMkLst>
      </pc:sldChg>
      <pc:sldChg chg="modSp add">
        <pc:chgData name="Gabriele Ostuni" userId="b6a0a9bd2ef8212d" providerId="LiveId" clId="{D07AE9D5-51A8-45CC-90E8-79A941397357}" dt="2020-04-14T15:45:30.104" v="2427" actId="790"/>
        <pc:sldMkLst>
          <pc:docMk/>
          <pc:sldMk cId="2756353688" sldId="326"/>
        </pc:sldMkLst>
        <pc:spChg chg="mod">
          <ac:chgData name="Gabriele Ostuni" userId="b6a0a9bd2ef8212d" providerId="LiveId" clId="{D07AE9D5-51A8-45CC-90E8-79A941397357}" dt="2020-04-14T15:45:30.104" v="2427" actId="790"/>
          <ac:spMkLst>
            <pc:docMk/>
            <pc:sldMk cId="2756353688" sldId="326"/>
            <ac:spMk id="18" creationId="{0EB8DE05-1800-48AA-ABD3-6B735238E50E}"/>
          </ac:spMkLst>
        </pc:spChg>
      </pc:sldChg>
      <pc:sldChg chg="add del">
        <pc:chgData name="Gabriele Ostuni" userId="b6a0a9bd2ef8212d" providerId="LiveId" clId="{D07AE9D5-51A8-45CC-90E8-79A941397357}" dt="2020-04-14T15:50:32.837" v="2428" actId="47"/>
        <pc:sldMkLst>
          <pc:docMk/>
          <pc:sldMk cId="1140094332" sldId="327"/>
        </pc:sldMkLst>
      </pc:sldChg>
      <pc:sldChg chg="add">
        <pc:chgData name="Gabriele Ostuni" userId="b6a0a9bd2ef8212d" providerId="LiveId" clId="{D07AE9D5-51A8-45CC-90E8-79A941397357}" dt="2020-04-14T11:42:43.636" v="2303"/>
        <pc:sldMkLst>
          <pc:docMk/>
          <pc:sldMk cId="1519578748" sldId="328"/>
        </pc:sldMkLst>
      </pc:sldChg>
      <pc:sldChg chg="modSp add">
        <pc:chgData name="Gabriele Ostuni" userId="b6a0a9bd2ef8212d" providerId="LiveId" clId="{D07AE9D5-51A8-45CC-90E8-79A941397357}" dt="2020-04-14T15:50:56.445" v="2429" actId="790"/>
        <pc:sldMkLst>
          <pc:docMk/>
          <pc:sldMk cId="965804316" sldId="329"/>
        </pc:sldMkLst>
        <pc:spChg chg="mod">
          <ac:chgData name="Gabriele Ostuni" userId="b6a0a9bd2ef8212d" providerId="LiveId" clId="{D07AE9D5-51A8-45CC-90E8-79A941397357}" dt="2020-04-14T15:50:56.445" v="2429" actId="790"/>
          <ac:spMkLst>
            <pc:docMk/>
            <pc:sldMk cId="965804316" sldId="329"/>
            <ac:spMk id="2" creationId="{00000000-0000-0000-0000-000000000000}"/>
          </ac:spMkLst>
        </pc:spChg>
        <pc:spChg chg="mod">
          <ac:chgData name="Gabriele Ostuni" userId="b6a0a9bd2ef8212d" providerId="LiveId" clId="{D07AE9D5-51A8-45CC-90E8-79A941397357}" dt="2020-04-14T15:50:56.445" v="2429" actId="790"/>
          <ac:spMkLst>
            <pc:docMk/>
            <pc:sldMk cId="965804316" sldId="329"/>
            <ac:spMk id="3" creationId="{7FF98AB1-90C3-4550-8E0F-BED23898176E}"/>
          </ac:spMkLst>
        </pc:spChg>
      </pc:sldChg>
      <pc:sldChg chg="addSp delSp modSp add modAnim">
        <pc:chgData name="Gabriele Ostuni" userId="b6a0a9bd2ef8212d" providerId="LiveId" clId="{D07AE9D5-51A8-45CC-90E8-79A941397357}" dt="2020-04-14T11:51:25.876" v="2336" actId="14100"/>
        <pc:sldMkLst>
          <pc:docMk/>
          <pc:sldMk cId="2790297311" sldId="330"/>
        </pc:sldMkLst>
        <pc:spChg chg="mod">
          <ac:chgData name="Gabriele Ostuni" userId="b6a0a9bd2ef8212d" providerId="LiveId" clId="{D07AE9D5-51A8-45CC-90E8-79A941397357}" dt="2020-04-14T11:43:20.947" v="2321" actId="20577"/>
          <ac:spMkLst>
            <pc:docMk/>
            <pc:sldMk cId="2790297311" sldId="330"/>
            <ac:spMk id="2" creationId="{00000000-0000-0000-0000-000000000000}"/>
          </ac:spMkLst>
        </pc:spChg>
        <pc:spChg chg="del">
          <ac:chgData name="Gabriele Ostuni" userId="b6a0a9bd2ef8212d" providerId="LiveId" clId="{D07AE9D5-51A8-45CC-90E8-79A941397357}" dt="2020-04-14T11:43:17.025" v="2306" actId="478"/>
          <ac:spMkLst>
            <pc:docMk/>
            <pc:sldMk cId="2790297311" sldId="330"/>
            <ac:spMk id="3" creationId="{7FF98AB1-90C3-4550-8E0F-BED23898176E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4" creationId="{EC120CB5-9521-4878-98A2-2E9FE30291C2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15" creationId="{98809B7F-F9E1-42FE-8A58-1F9679537A32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16" creationId="{014617A3-28EF-493C-A1A5-442BE80FE809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17" creationId="{5245B72A-497A-48F0-94D8-75EAB965534A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18" creationId="{130ACA41-C45A-4667-9A62-FD01CE47060A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19" creationId="{5B2947F1-D0D2-4CDF-8682-D65DA4C69561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0" creationId="{7927E713-2E10-4A84-A2AB-B0C595A539FD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1" creationId="{7E1EA55B-E527-4BE4-AF09-8AFACA1C3C1E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2" creationId="{97F711E7-782F-44ED-9CF0-794AB0F2D40C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3" creationId="{7DA99BD0-027E-4DAF-9E54-BBCFB75197B2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4" creationId="{321BBB20-19AD-4301-95E9-A26A0045059E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5" creationId="{BA523D82-77A7-4332-8FFC-54E871A0C51E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6" creationId="{73A58444-C24A-4B8D-9E62-38B6A563B09D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7" creationId="{2E5EF514-9FBF-4457-A3AE-E0180D1DE9D5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29" creationId="{38531789-2788-4F58-AC0C-848F55D4102C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30" creationId="{C6CCB596-28E2-4CD9-A4AA-C0E915EDFEAF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31" creationId="{9CDB0865-843F-4B3A-BE88-EBDDE0D25FFD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32" creationId="{44C4815F-7478-4CB5-BE7F-6E59B9A04335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33" creationId="{80712C21-7172-4330-BAA3-8205E2C8C63C}"/>
          </ac:spMkLst>
        </pc:spChg>
        <pc:spChg chg="add">
          <ac:chgData name="Gabriele Ostuni" userId="b6a0a9bd2ef8212d" providerId="LiveId" clId="{D07AE9D5-51A8-45CC-90E8-79A941397357}" dt="2020-04-14T11:51:06.580" v="2322"/>
          <ac:spMkLst>
            <pc:docMk/>
            <pc:sldMk cId="2790297311" sldId="330"/>
            <ac:spMk id="35" creationId="{007751BE-E4C5-48BF-8CF9-EF219CBEA83D}"/>
          </ac:spMkLst>
        </pc:spChg>
        <pc:spChg chg="add mod">
          <ac:chgData name="Gabriele Ostuni" userId="b6a0a9bd2ef8212d" providerId="LiveId" clId="{D07AE9D5-51A8-45CC-90E8-79A941397357}" dt="2020-04-14T11:51:13.189" v="2332" actId="20577"/>
          <ac:spMkLst>
            <pc:docMk/>
            <pc:sldMk cId="2790297311" sldId="330"/>
            <ac:spMk id="36" creationId="{2835C6D5-39E3-47C0-89DB-38F3E21C213E}"/>
          </ac:spMkLst>
        </pc:spChg>
        <pc:grpChg chg="add">
          <ac:chgData name="Gabriele Ostuni" userId="b6a0a9bd2ef8212d" providerId="LiveId" clId="{D07AE9D5-51A8-45CC-90E8-79A941397357}" dt="2020-04-14T11:51:06.580" v="2322"/>
          <ac:grpSpMkLst>
            <pc:docMk/>
            <pc:sldMk cId="2790297311" sldId="330"/>
            <ac:grpSpMk id="6" creationId="{0E3C7504-1843-41DD-A8B4-0BB02884B815}"/>
          </ac:grpSpMkLst>
        </pc:grpChg>
        <pc:grpChg chg="add">
          <ac:chgData name="Gabriele Ostuni" userId="b6a0a9bd2ef8212d" providerId="LiveId" clId="{D07AE9D5-51A8-45CC-90E8-79A941397357}" dt="2020-04-14T11:51:06.580" v="2322"/>
          <ac:grpSpMkLst>
            <pc:docMk/>
            <pc:sldMk cId="2790297311" sldId="330"/>
            <ac:grpSpMk id="9" creationId="{CCD0A0F0-C7BB-40D0-87BE-5A6A803FC5EE}"/>
          </ac:grpSpMkLst>
        </pc:grpChg>
        <pc:grpChg chg="add">
          <ac:chgData name="Gabriele Ostuni" userId="b6a0a9bd2ef8212d" providerId="LiveId" clId="{D07AE9D5-51A8-45CC-90E8-79A941397357}" dt="2020-04-14T11:51:06.580" v="2322"/>
          <ac:grpSpMkLst>
            <pc:docMk/>
            <pc:sldMk cId="2790297311" sldId="330"/>
            <ac:grpSpMk id="12" creationId="{0F948033-23F8-42CA-B097-6567F3F95421}"/>
          </ac:grpSpMkLst>
        </pc:grpChg>
        <pc:picChg chg="add">
          <ac:chgData name="Gabriele Ostuni" userId="b6a0a9bd2ef8212d" providerId="LiveId" clId="{D07AE9D5-51A8-45CC-90E8-79A941397357}" dt="2020-04-14T11:51:06.580" v="2322"/>
          <ac:picMkLst>
            <pc:docMk/>
            <pc:sldMk cId="2790297311" sldId="330"/>
            <ac:picMk id="5" creationId="{6C5B2174-7D2B-4F24-9125-71040DB2AA81}"/>
          </ac:picMkLst>
        </pc:picChg>
        <pc:picChg chg="add">
          <ac:chgData name="Gabriele Ostuni" userId="b6a0a9bd2ef8212d" providerId="LiveId" clId="{D07AE9D5-51A8-45CC-90E8-79A941397357}" dt="2020-04-14T11:51:06.580" v="2322"/>
          <ac:picMkLst>
            <pc:docMk/>
            <pc:sldMk cId="2790297311" sldId="330"/>
            <ac:picMk id="28" creationId="{45308FC1-C7B5-4890-A231-AA2089112901}"/>
          </ac:picMkLst>
        </pc:picChg>
        <pc:cxnChg chg="add mod">
          <ac:chgData name="Gabriele Ostuni" userId="b6a0a9bd2ef8212d" providerId="LiveId" clId="{D07AE9D5-51A8-45CC-90E8-79A941397357}" dt="2020-04-14T11:51:17.970" v="2333" actId="14100"/>
          <ac:cxnSpMkLst>
            <pc:docMk/>
            <pc:sldMk cId="2790297311" sldId="330"/>
            <ac:cxnSpMk id="34" creationId="{896A71FF-EE63-457C-A77C-5A86841DD520}"/>
          </ac:cxnSpMkLst>
        </pc:cxnChg>
        <pc:cxnChg chg="add mod">
          <ac:chgData name="Gabriele Ostuni" userId="b6a0a9bd2ef8212d" providerId="LiveId" clId="{D07AE9D5-51A8-45CC-90E8-79A941397357}" dt="2020-04-14T11:51:25.876" v="2336" actId="14100"/>
          <ac:cxnSpMkLst>
            <pc:docMk/>
            <pc:sldMk cId="2790297311" sldId="330"/>
            <ac:cxnSpMk id="38" creationId="{712D0779-6232-4A15-AFE0-C9D33FBFD6F4}"/>
          </ac:cxnSpMkLst>
        </pc:cxnChg>
      </pc:sldChg>
      <pc:sldMasterChg chg="modSp modSldLayout">
        <pc:chgData name="Gabriele Ostuni" userId="b6a0a9bd2ef8212d" providerId="LiveId" clId="{D07AE9D5-51A8-45CC-90E8-79A941397357}" dt="2020-04-13T20:26:37.381" v="12" actId="790"/>
        <pc:sldMasterMkLst>
          <pc:docMk/>
          <pc:sldMasterMk cId="3641005093" sldId="2147483660"/>
        </pc:sldMasterMkLst>
        <pc:spChg chg="mod">
          <ac:chgData name="Gabriele Ostuni" userId="b6a0a9bd2ef8212d" providerId="LiveId" clId="{D07AE9D5-51A8-45CC-90E8-79A941397357}" dt="2020-04-13T20:26:30.646" v="11" actId="790"/>
          <ac:spMkLst>
            <pc:docMk/>
            <pc:sldMasterMk cId="3641005093" sldId="2147483660"/>
            <ac:spMk id="3" creationId="{00000000-0000-0000-0000-000000000000}"/>
          </ac:spMkLst>
        </pc:spChg>
        <pc:sldLayoutChg chg="modSp">
          <pc:chgData name="Gabriele Ostuni" userId="b6a0a9bd2ef8212d" providerId="LiveId" clId="{D07AE9D5-51A8-45CC-90E8-79A941397357}" dt="2020-04-13T20:26:37.381" v="12" actId="790"/>
          <pc:sldLayoutMkLst>
            <pc:docMk/>
            <pc:sldMasterMk cId="3641005093" sldId="2147483660"/>
            <pc:sldLayoutMk cId="1405962755" sldId="2147483661"/>
          </pc:sldLayoutMkLst>
          <pc:spChg chg="mod">
            <ac:chgData name="Gabriele Ostuni" userId="b6a0a9bd2ef8212d" providerId="LiveId" clId="{D07AE9D5-51A8-45CC-90E8-79A941397357}" dt="2020-04-13T20:26:37.381" v="12" actId="790"/>
            <ac:spMkLst>
              <pc:docMk/>
              <pc:sldMasterMk cId="3641005093" sldId="2147483660"/>
              <pc:sldLayoutMk cId="1405962755" sldId="2147483661"/>
              <ac:spMk id="5" creationId="{00000000-0000-0000-0000-000000000000}"/>
            </ac:spMkLst>
          </pc:spChg>
        </pc:sldLayoutChg>
      </pc:sldMasterChg>
    </pc:docChg>
  </pc:docChgLst>
  <pc:docChgLst>
    <pc:chgData name="Gabriele Ostuni" userId="b6a0a9bd2ef8212d" providerId="LiveId" clId="{8E8A2AAA-D6EF-4FCB-AF8A-8AE75A9AF9B2}"/>
    <pc:docChg chg="custSel addSld delSld modSld">
      <pc:chgData name="Gabriele Ostuni" userId="b6a0a9bd2ef8212d" providerId="LiveId" clId="{8E8A2AAA-D6EF-4FCB-AF8A-8AE75A9AF9B2}" dt="2020-06-10T20:51:07.506" v="222" actId="20577"/>
      <pc:docMkLst>
        <pc:docMk/>
      </pc:docMkLst>
      <pc:sldChg chg="addSp delSp modSp mod modNotesTx">
        <pc:chgData name="Gabriele Ostuni" userId="b6a0a9bd2ef8212d" providerId="LiveId" clId="{8E8A2AAA-D6EF-4FCB-AF8A-8AE75A9AF9B2}" dt="2020-06-04T19:29:24.827" v="5" actId="20577"/>
        <pc:sldMkLst>
          <pc:docMk/>
          <pc:sldMk cId="1058055028" sldId="257"/>
        </pc:sldMkLst>
        <pc:picChg chg="del">
          <ac:chgData name="Gabriele Ostuni" userId="b6a0a9bd2ef8212d" providerId="LiveId" clId="{8E8A2AAA-D6EF-4FCB-AF8A-8AE75A9AF9B2}" dt="2020-06-04T19:17:54.621" v="0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8E8A2AAA-D6EF-4FCB-AF8A-8AE75A9AF9B2}" dt="2020-06-04T19:18:30.757" v="1"/>
          <ac:picMkLst>
            <pc:docMk/>
            <pc:sldMk cId="1058055028" sldId="257"/>
            <ac:picMk id="8" creationId="{74AEF6F3-E99D-46C7-915C-4869C7BC6287}"/>
          </ac:picMkLst>
        </pc:picChg>
      </pc:sldChg>
      <pc:sldChg chg="modSp">
        <pc:chgData name="Gabriele Ostuni" userId="b6a0a9bd2ef8212d" providerId="LiveId" clId="{8E8A2AAA-D6EF-4FCB-AF8A-8AE75A9AF9B2}" dt="2020-06-10T17:53:53.662" v="6"/>
        <pc:sldMkLst>
          <pc:docMk/>
          <pc:sldMk cId="2720699239" sldId="263"/>
        </pc:sldMkLst>
        <pc:spChg chg="mod">
          <ac:chgData name="Gabriele Ostuni" userId="b6a0a9bd2ef8212d" providerId="LiveId" clId="{8E8A2AAA-D6EF-4FCB-AF8A-8AE75A9AF9B2}" dt="2020-06-10T17:53:53.662" v="6"/>
          <ac:spMkLst>
            <pc:docMk/>
            <pc:sldMk cId="2720699239" sldId="263"/>
            <ac:spMk id="2" creationId="{00000000-0000-0000-0000-000000000000}"/>
          </ac:spMkLst>
        </pc:spChg>
      </pc:sldChg>
      <pc:sldChg chg="addSp delSp modSp mod">
        <pc:chgData name="Gabriele Ostuni" userId="b6a0a9bd2ef8212d" providerId="LiveId" clId="{8E8A2AAA-D6EF-4FCB-AF8A-8AE75A9AF9B2}" dt="2020-06-10T17:54:13.522" v="9" actId="20577"/>
        <pc:sldMkLst>
          <pc:docMk/>
          <pc:sldMk cId="927890169" sldId="269"/>
        </pc:sldMkLst>
        <pc:spChg chg="mod">
          <ac:chgData name="Gabriele Ostuni" userId="b6a0a9bd2ef8212d" providerId="LiveId" clId="{8E8A2AAA-D6EF-4FCB-AF8A-8AE75A9AF9B2}" dt="2020-06-10T17:54:13.522" v="9" actId="20577"/>
          <ac:spMkLst>
            <pc:docMk/>
            <pc:sldMk cId="927890169" sldId="269"/>
            <ac:spMk id="2" creationId="{00000000-0000-0000-0000-000000000000}"/>
          </ac:spMkLst>
        </pc:spChg>
        <pc:spChg chg="add mod">
          <ac:chgData name="Gabriele Ostuni" userId="b6a0a9bd2ef8212d" providerId="LiveId" clId="{8E8A2AAA-D6EF-4FCB-AF8A-8AE75A9AF9B2}" dt="2020-06-10T17:54:06.897" v="8"/>
          <ac:spMkLst>
            <pc:docMk/>
            <pc:sldMk cId="927890169" sldId="269"/>
            <ac:spMk id="5" creationId="{32AB5CE6-E2FF-4800-BAB4-3049F0C515DC}"/>
          </ac:spMkLst>
        </pc:spChg>
        <pc:spChg chg="del">
          <ac:chgData name="Gabriele Ostuni" userId="b6a0a9bd2ef8212d" providerId="LiveId" clId="{8E8A2AAA-D6EF-4FCB-AF8A-8AE75A9AF9B2}" dt="2020-06-10T17:54:06.272" v="7" actId="478"/>
          <ac:spMkLst>
            <pc:docMk/>
            <pc:sldMk cId="927890169" sldId="269"/>
            <ac:spMk id="6" creationId="{9ABAEE5F-07F8-44AB-B8AE-8AEB89D5DEC0}"/>
          </ac:spMkLst>
        </pc:spChg>
      </pc:sldChg>
      <pc:sldChg chg="addSp delSp modSp mod">
        <pc:chgData name="Gabriele Ostuni" userId="b6a0a9bd2ef8212d" providerId="LiveId" clId="{8E8A2AAA-D6EF-4FCB-AF8A-8AE75A9AF9B2}" dt="2020-06-04T19:18:43.787" v="3"/>
        <pc:sldMkLst>
          <pc:docMk/>
          <pc:sldMk cId="1307730828" sldId="298"/>
        </pc:sldMkLst>
        <pc:picChg chg="del">
          <ac:chgData name="Gabriele Ostuni" userId="b6a0a9bd2ef8212d" providerId="LiveId" clId="{8E8A2AAA-D6EF-4FCB-AF8A-8AE75A9AF9B2}" dt="2020-06-04T19:18:43.067" v="2" actId="478"/>
          <ac:picMkLst>
            <pc:docMk/>
            <pc:sldMk cId="1307730828" sldId="298"/>
            <ac:picMk id="4" creationId="{00000000-0000-0000-0000-000000000000}"/>
          </ac:picMkLst>
        </pc:picChg>
        <pc:picChg chg="add mod">
          <ac:chgData name="Gabriele Ostuni" userId="b6a0a9bd2ef8212d" providerId="LiveId" clId="{8E8A2AAA-D6EF-4FCB-AF8A-8AE75A9AF9B2}" dt="2020-06-04T19:18:43.787" v="3"/>
          <ac:picMkLst>
            <pc:docMk/>
            <pc:sldMk cId="1307730828" sldId="298"/>
            <ac:picMk id="6" creationId="{92BE2BBF-66DF-4167-9F91-87B164CC61CC}"/>
          </ac:picMkLst>
        </pc:picChg>
      </pc:sldChg>
      <pc:sldChg chg="modSp">
        <pc:chgData name="Gabriele Ostuni" userId="b6a0a9bd2ef8212d" providerId="LiveId" clId="{8E8A2AAA-D6EF-4FCB-AF8A-8AE75A9AF9B2}" dt="2020-06-10T17:54:30.861" v="12"/>
        <pc:sldMkLst>
          <pc:docMk/>
          <pc:sldMk cId="4286057190" sldId="305"/>
        </pc:sldMkLst>
        <pc:spChg chg="mod">
          <ac:chgData name="Gabriele Ostuni" userId="b6a0a9bd2ef8212d" providerId="LiveId" clId="{8E8A2AAA-D6EF-4FCB-AF8A-8AE75A9AF9B2}" dt="2020-06-10T17:54:30.861" v="12"/>
          <ac:spMkLst>
            <pc:docMk/>
            <pc:sldMk cId="4286057190" sldId="305"/>
            <ac:spMk id="6" creationId="{9ABAEE5F-07F8-44AB-B8AE-8AEB89D5DEC0}"/>
          </ac:spMkLst>
        </pc:spChg>
      </pc:sldChg>
      <pc:sldChg chg="add del">
        <pc:chgData name="Gabriele Ostuni" userId="b6a0a9bd2ef8212d" providerId="LiveId" clId="{8E8A2AAA-D6EF-4FCB-AF8A-8AE75A9AF9B2}" dt="2020-06-10T17:54:55.579" v="14"/>
        <pc:sldMkLst>
          <pc:docMk/>
          <pc:sldMk cId="862646099" sldId="306"/>
        </pc:sldMkLst>
      </pc:sldChg>
      <pc:sldChg chg="del">
        <pc:chgData name="Gabriele Ostuni" userId="b6a0a9bd2ef8212d" providerId="LiveId" clId="{8E8A2AAA-D6EF-4FCB-AF8A-8AE75A9AF9B2}" dt="2020-06-10T18:11:36.490" v="177" actId="47"/>
        <pc:sldMkLst>
          <pc:docMk/>
          <pc:sldMk cId="806233165" sldId="308"/>
        </pc:sldMkLst>
      </pc:sldChg>
      <pc:sldChg chg="modSp mod">
        <pc:chgData name="Gabriele Ostuni" userId="b6a0a9bd2ef8212d" providerId="LiveId" clId="{8E8A2AAA-D6EF-4FCB-AF8A-8AE75A9AF9B2}" dt="2020-06-10T17:55:58.671" v="51" actId="20577"/>
        <pc:sldMkLst>
          <pc:docMk/>
          <pc:sldMk cId="1346662361" sldId="311"/>
        </pc:sldMkLst>
        <pc:spChg chg="mod">
          <ac:chgData name="Gabriele Ostuni" userId="b6a0a9bd2ef8212d" providerId="LiveId" clId="{8E8A2AAA-D6EF-4FCB-AF8A-8AE75A9AF9B2}" dt="2020-06-10T17:55:58.671" v="51" actId="20577"/>
          <ac:spMkLst>
            <pc:docMk/>
            <pc:sldMk cId="1346662361" sldId="311"/>
            <ac:spMk id="2" creationId="{00000000-0000-0000-0000-000000000000}"/>
          </ac:spMkLst>
        </pc:spChg>
      </pc:sldChg>
      <pc:sldChg chg="modSp mod">
        <pc:chgData name="Gabriele Ostuni" userId="b6a0a9bd2ef8212d" providerId="LiveId" clId="{8E8A2AAA-D6EF-4FCB-AF8A-8AE75A9AF9B2}" dt="2020-06-10T18:00:34.544" v="142" actId="20577"/>
        <pc:sldMkLst>
          <pc:docMk/>
          <pc:sldMk cId="1026027269" sldId="314"/>
        </pc:sldMkLst>
        <pc:spChg chg="mod">
          <ac:chgData name="Gabriele Ostuni" userId="b6a0a9bd2ef8212d" providerId="LiveId" clId="{8E8A2AAA-D6EF-4FCB-AF8A-8AE75A9AF9B2}" dt="2020-06-10T18:00:34.544" v="142" actId="20577"/>
          <ac:spMkLst>
            <pc:docMk/>
            <pc:sldMk cId="1026027269" sldId="314"/>
            <ac:spMk id="6" creationId="{9ABAEE5F-07F8-44AB-B8AE-8AEB89D5DEC0}"/>
          </ac:spMkLst>
        </pc:spChg>
      </pc:sldChg>
      <pc:sldChg chg="modSp mod">
        <pc:chgData name="Gabriele Ostuni" userId="b6a0a9bd2ef8212d" providerId="LiveId" clId="{8E8A2AAA-D6EF-4FCB-AF8A-8AE75A9AF9B2}" dt="2020-06-10T18:10:09.063" v="174" actId="113"/>
        <pc:sldMkLst>
          <pc:docMk/>
          <pc:sldMk cId="8594810" sldId="315"/>
        </pc:sldMkLst>
        <pc:spChg chg="mod">
          <ac:chgData name="Gabriele Ostuni" userId="b6a0a9bd2ef8212d" providerId="LiveId" clId="{8E8A2AAA-D6EF-4FCB-AF8A-8AE75A9AF9B2}" dt="2020-06-10T18:10:09.063" v="174" actId="113"/>
          <ac:spMkLst>
            <pc:docMk/>
            <pc:sldMk cId="8594810" sldId="315"/>
            <ac:spMk id="6" creationId="{9ABAEE5F-07F8-44AB-B8AE-8AEB89D5DEC0}"/>
          </ac:spMkLst>
        </pc:spChg>
      </pc:sldChg>
      <pc:sldChg chg="modSp mod">
        <pc:chgData name="Gabriele Ostuni" userId="b6a0a9bd2ef8212d" providerId="LiveId" clId="{8E8A2AAA-D6EF-4FCB-AF8A-8AE75A9AF9B2}" dt="2020-06-10T20:51:07.506" v="222" actId="20577"/>
        <pc:sldMkLst>
          <pc:docMk/>
          <pc:sldMk cId="4149789149" sldId="316"/>
        </pc:sldMkLst>
        <pc:spChg chg="mod">
          <ac:chgData name="Gabriele Ostuni" userId="b6a0a9bd2ef8212d" providerId="LiveId" clId="{8E8A2AAA-D6EF-4FCB-AF8A-8AE75A9AF9B2}" dt="2020-06-10T20:51:07.506" v="222" actId="20577"/>
          <ac:spMkLst>
            <pc:docMk/>
            <pc:sldMk cId="4149789149" sldId="316"/>
            <ac:spMk id="4" creationId="{545DF841-2202-4CF4-A7AA-E1A8F61D0530}"/>
          </ac:spMkLst>
        </pc:spChg>
      </pc:sldChg>
      <pc:sldChg chg="modNotesTx">
        <pc:chgData name="Gabriele Ostuni" userId="b6a0a9bd2ef8212d" providerId="LiveId" clId="{8E8A2AAA-D6EF-4FCB-AF8A-8AE75A9AF9B2}" dt="2020-06-10T17:55:15.188" v="50" actId="20577"/>
        <pc:sldMkLst>
          <pc:docMk/>
          <pc:sldMk cId="3432190924" sldId="320"/>
        </pc:sldMkLst>
      </pc:sldChg>
      <pc:sldChg chg="modSp mod">
        <pc:chgData name="Gabriele Ostuni" userId="b6a0a9bd2ef8212d" providerId="LiveId" clId="{8E8A2AAA-D6EF-4FCB-AF8A-8AE75A9AF9B2}" dt="2020-06-10T18:09:14.358" v="159" actId="20577"/>
        <pc:sldMkLst>
          <pc:docMk/>
          <pc:sldMk cId="631567466" sldId="321"/>
        </pc:sldMkLst>
        <pc:spChg chg="mod">
          <ac:chgData name="Gabriele Ostuni" userId="b6a0a9bd2ef8212d" providerId="LiveId" clId="{8E8A2AAA-D6EF-4FCB-AF8A-8AE75A9AF9B2}" dt="2020-06-10T18:09:14.358" v="159" actId="20577"/>
          <ac:spMkLst>
            <pc:docMk/>
            <pc:sldMk cId="631567466" sldId="321"/>
            <ac:spMk id="6" creationId="{9ABAEE5F-07F8-44AB-B8AE-8AEB89D5DEC0}"/>
          </ac:spMkLst>
        </pc:spChg>
      </pc:sldChg>
      <pc:sldChg chg="modSp mod">
        <pc:chgData name="Gabriele Ostuni" userId="b6a0a9bd2ef8212d" providerId="LiveId" clId="{8E8A2AAA-D6EF-4FCB-AF8A-8AE75A9AF9B2}" dt="2020-06-10T18:11:48.334" v="179" actId="20577"/>
        <pc:sldMkLst>
          <pc:docMk/>
          <pc:sldMk cId="2812492603" sldId="324"/>
        </pc:sldMkLst>
        <pc:spChg chg="mod">
          <ac:chgData name="Gabriele Ostuni" userId="b6a0a9bd2ef8212d" providerId="LiveId" clId="{8E8A2AAA-D6EF-4FCB-AF8A-8AE75A9AF9B2}" dt="2020-06-10T18:11:48.334" v="179" actId="20577"/>
          <ac:spMkLst>
            <pc:docMk/>
            <pc:sldMk cId="2812492603" sldId="324"/>
            <ac:spMk id="6" creationId="{9ABAEE5F-07F8-44AB-B8AE-8AEB89D5DEC0}"/>
          </ac:spMkLst>
        </pc:spChg>
      </pc:sldChg>
      <pc:sldChg chg="modSp">
        <pc:chgData name="Gabriele Ostuni" userId="b6a0a9bd2ef8212d" providerId="LiveId" clId="{8E8A2AAA-D6EF-4FCB-AF8A-8AE75A9AF9B2}" dt="2020-06-10T18:11:58.911" v="181" actId="20577"/>
        <pc:sldMkLst>
          <pc:docMk/>
          <pc:sldMk cId="2756353688" sldId="326"/>
        </pc:sldMkLst>
        <pc:spChg chg="mod">
          <ac:chgData name="Gabriele Ostuni" userId="b6a0a9bd2ef8212d" providerId="LiveId" clId="{8E8A2AAA-D6EF-4FCB-AF8A-8AE75A9AF9B2}" dt="2020-06-10T18:11:58.911" v="181" actId="20577"/>
          <ac:spMkLst>
            <pc:docMk/>
            <pc:sldMk cId="2756353688" sldId="326"/>
            <ac:spMk id="13" creationId="{378B0217-ADD5-48FC-91EB-CAE2249C95B0}"/>
          </ac:spMkLst>
        </pc:spChg>
      </pc:sldChg>
      <pc:sldChg chg="modSp mod">
        <pc:chgData name="Gabriele Ostuni" userId="b6a0a9bd2ef8212d" providerId="LiveId" clId="{8E8A2AAA-D6EF-4FCB-AF8A-8AE75A9AF9B2}" dt="2020-06-10T20:49:54.646" v="184" actId="20577"/>
        <pc:sldMkLst>
          <pc:docMk/>
          <pc:sldMk cId="965804316" sldId="329"/>
        </pc:sldMkLst>
        <pc:spChg chg="mod">
          <ac:chgData name="Gabriele Ostuni" userId="b6a0a9bd2ef8212d" providerId="LiveId" clId="{8E8A2AAA-D6EF-4FCB-AF8A-8AE75A9AF9B2}" dt="2020-06-10T20:49:54.646" v="184" actId="20577"/>
          <ac:spMkLst>
            <pc:docMk/>
            <pc:sldMk cId="965804316" sldId="329"/>
            <ac:spMk id="3" creationId="{7FF98AB1-90C3-4550-8E0F-BED23898176E}"/>
          </ac:spMkLst>
        </pc:spChg>
      </pc:sldChg>
      <pc:sldChg chg="modSp mod">
        <pc:chgData name="Gabriele Ostuni" userId="b6a0a9bd2ef8212d" providerId="LiveId" clId="{8E8A2AAA-D6EF-4FCB-AF8A-8AE75A9AF9B2}" dt="2020-06-10T20:50:24.633" v="198" actId="20577"/>
        <pc:sldMkLst>
          <pc:docMk/>
          <pc:sldMk cId="2790297311" sldId="330"/>
        </pc:sldMkLst>
        <pc:spChg chg="mod">
          <ac:chgData name="Gabriele Ostuni" userId="b6a0a9bd2ef8212d" providerId="LiveId" clId="{8E8A2AAA-D6EF-4FCB-AF8A-8AE75A9AF9B2}" dt="2020-06-10T20:50:24.633" v="198" actId="20577"/>
          <ac:spMkLst>
            <pc:docMk/>
            <pc:sldMk cId="2790297311" sldId="330"/>
            <ac:spMk id="2" creationId="{00000000-0000-0000-0000-000000000000}"/>
          </ac:spMkLst>
        </pc:spChg>
      </pc:sldChg>
      <pc:sldChg chg="add del">
        <pc:chgData name="Gabriele Ostuni" userId="b6a0a9bd2ef8212d" providerId="LiveId" clId="{8E8A2AAA-D6EF-4FCB-AF8A-8AE75A9AF9B2}" dt="2020-06-10T18:11:09.663" v="175" actId="47"/>
        <pc:sldMkLst>
          <pc:docMk/>
          <pc:sldMk cId="253037559" sldId="331"/>
        </pc:sldMkLst>
      </pc:sldChg>
      <pc:sldChg chg="add">
        <pc:chgData name="Gabriele Ostuni" userId="b6a0a9bd2ef8212d" providerId="LiveId" clId="{8E8A2AAA-D6EF-4FCB-AF8A-8AE75A9AF9B2}" dt="2020-06-10T18:11:34.646" v="176"/>
        <pc:sldMkLst>
          <pc:docMk/>
          <pc:sldMk cId="415315995" sldId="331"/>
        </pc:sldMkLst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07T20:54:34.945" v="214" actId="122"/>
      <pc:docMkLst>
        <pc:docMk/>
      </pc:docMkLst>
      <pc:sldChg chg="addSp delSp modSp modTransition modAnim">
        <pc:chgData name="Gabriele Ostuni" userId="b6a0a9bd2ef8212d" providerId="LiveId" clId="{F8B017B6-7A91-4419-90BA-67D420E11BDC}" dt="2020-04-06T16:15:59.352" v="205" actId="1076"/>
        <pc:sldMkLst>
          <pc:docMk/>
          <pc:sldMk cId="1058055028" sldId="257"/>
        </pc:sldMkLst>
        <pc:spChg chg="add mod ord">
          <ac:chgData name="Gabriele Ostuni" userId="b6a0a9bd2ef8212d" providerId="LiveId" clId="{F8B017B6-7A91-4419-90BA-67D420E11BDC}" dt="2020-04-06T16:15:26.041" v="200" actId="1076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7T20:54:34.945" v="214" actId="122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spChg chg="mod">
          <ac:chgData name="Gabriele Ostuni" userId="b6a0a9bd2ef8212d" providerId="LiveId" clId="{F8B017B6-7A91-4419-90BA-67D420E11BDC}" dt="2020-04-07T20:54:34.945" v="214" actId="122"/>
          <ac:spMkLst>
            <pc:docMk/>
            <pc:sldMk cId="1042277148" sldId="258"/>
            <ac:spMk id="14" creationId="{6F70F8A8-37F4-44EB-B4FB-A3CFB9FB4F98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31967230" sldId="25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490592224" sldId="260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927890169" sldId="26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07730828" sldId="29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sheet%20in%20Real%20Tech%20Inc%20Complete%202013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r>
              <a:rPr lang="en-CA">
                <a:latin typeface="Verdana" pitchFamily="34" charset="0"/>
                <a:ea typeface="Verdana" pitchFamily="34" charset="0"/>
                <a:cs typeface="Verdana" pitchFamily="34" charset="0"/>
              </a:rPr>
              <a:t>UV Transmittance &amp; UV Absorbance</a:t>
            </a:r>
          </a:p>
        </c:rich>
      </c:tx>
      <c:layout>
        <c:manualLayout>
          <c:xMode val="edge"/>
          <c:yMode val="edge"/>
          <c:x val="0.2042253102165083"/>
          <c:y val="1.99202162643470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84507042253525"/>
          <c:y val="0.22310756972111553"/>
          <c:w val="0.80985915492957772"/>
          <c:h val="0.52191235059760943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'[Worksheet in Real Tech Inc Complete 2013]Sheet1'!$A$7:$A$26</c:f>
              <c:numCache>
                <c:formatCode>General</c:formatCode>
                <c:ptCount val="20"/>
                <c:pt idx="0">
                  <c:v>100</c:v>
                </c:pt>
                <c:pt idx="1">
                  <c:v>95</c:v>
                </c:pt>
                <c:pt idx="2">
                  <c:v>90</c:v>
                </c:pt>
                <c:pt idx="3">
                  <c:v>85</c:v>
                </c:pt>
                <c:pt idx="4">
                  <c:v>80</c:v>
                </c:pt>
                <c:pt idx="5">
                  <c:v>75</c:v>
                </c:pt>
                <c:pt idx="6">
                  <c:v>70</c:v>
                </c:pt>
                <c:pt idx="7">
                  <c:v>65</c:v>
                </c:pt>
                <c:pt idx="8">
                  <c:v>60</c:v>
                </c:pt>
                <c:pt idx="9">
                  <c:v>55</c:v>
                </c:pt>
                <c:pt idx="10">
                  <c:v>50</c:v>
                </c:pt>
                <c:pt idx="11">
                  <c:v>45</c:v>
                </c:pt>
                <c:pt idx="12">
                  <c:v>40</c:v>
                </c:pt>
                <c:pt idx="13">
                  <c:v>35</c:v>
                </c:pt>
                <c:pt idx="14">
                  <c:v>30</c:v>
                </c:pt>
                <c:pt idx="15">
                  <c:v>25</c:v>
                </c:pt>
                <c:pt idx="16">
                  <c:v>20</c:v>
                </c:pt>
                <c:pt idx="17">
                  <c:v>15</c:v>
                </c:pt>
                <c:pt idx="18">
                  <c:v>10</c:v>
                </c:pt>
                <c:pt idx="19">
                  <c:v>5</c:v>
                </c:pt>
              </c:numCache>
            </c:numRef>
          </c:xVal>
          <c:yVal>
            <c:numRef>
              <c:f>'[Worksheet in Real Tech Inc Complete 2013]Sheet1'!$B$7:$B$26</c:f>
              <c:numCache>
                <c:formatCode>General</c:formatCode>
                <c:ptCount val="20"/>
                <c:pt idx="0">
                  <c:v>0</c:v>
                </c:pt>
                <c:pt idx="1">
                  <c:v>2.227639471115218E-2</c:v>
                </c:pt>
                <c:pt idx="2">
                  <c:v>4.5757490560675025E-2</c:v>
                </c:pt>
                <c:pt idx="3">
                  <c:v>7.0581074285707382E-2</c:v>
                </c:pt>
                <c:pt idx="4">
                  <c:v>9.6910013008056475E-2</c:v>
                </c:pt>
                <c:pt idx="5">
                  <c:v>0.12493873660829993</c:v>
                </c:pt>
                <c:pt idx="6">
                  <c:v>0.1549019599857431</c:v>
                </c:pt>
                <c:pt idx="7">
                  <c:v>0.18708664335714456</c:v>
                </c:pt>
                <c:pt idx="8">
                  <c:v>0.22184874961635642</c:v>
                </c:pt>
                <c:pt idx="9">
                  <c:v>0.25963731050575606</c:v>
                </c:pt>
                <c:pt idx="10">
                  <c:v>0.30102999566398136</c:v>
                </c:pt>
                <c:pt idx="11">
                  <c:v>0.34678748622465644</c:v>
                </c:pt>
                <c:pt idx="12">
                  <c:v>0.39794000867203777</c:v>
                </c:pt>
                <c:pt idx="13">
                  <c:v>0.45593195564972433</c:v>
                </c:pt>
                <c:pt idx="14">
                  <c:v>0.52287874528033751</c:v>
                </c:pt>
                <c:pt idx="15">
                  <c:v>0.60205999132796229</c:v>
                </c:pt>
                <c:pt idx="16">
                  <c:v>0.69897000433601886</c:v>
                </c:pt>
                <c:pt idx="17">
                  <c:v>0.82390874094431854</c:v>
                </c:pt>
                <c:pt idx="18">
                  <c:v>1</c:v>
                </c:pt>
                <c:pt idx="19">
                  <c:v>1.301029995663981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CA-4AAD-B1AA-E6C6A93B3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561016"/>
        <c:axId val="369561408"/>
      </c:scatterChart>
      <c:valAx>
        <c:axId val="369561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CA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UV Transmittance (%)</a:t>
                </a:r>
              </a:p>
            </c:rich>
          </c:tx>
          <c:layout>
            <c:manualLayout>
              <c:xMode val="edge"/>
              <c:yMode val="edge"/>
              <c:x val="0.40140843673883608"/>
              <c:y val="0.868525898094027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369561408"/>
        <c:crosses val="autoZero"/>
        <c:crossBetween val="midCat"/>
      </c:valAx>
      <c:valAx>
        <c:axId val="3695614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r>
                  <a:rPr lang="en-CA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UV Absorbance</a:t>
                </a:r>
              </a:p>
            </c:rich>
          </c:tx>
          <c:layout>
            <c:manualLayout>
              <c:xMode val="edge"/>
              <c:yMode val="edge"/>
              <c:x val="2.3474276161480651E-2"/>
              <c:y val="0.302788636340640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it-IT"/>
          </a:p>
        </c:txPr>
        <c:crossAx val="36956101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https://www.leafytechnologies.it/prodotti/sistema-controllo-coagulazione/</a:t>
            </a:r>
          </a:p>
          <a:p>
            <a:endParaRPr lang="it-IT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Codice documento</a:t>
            </a:r>
            <a:r>
              <a:rPr lang="it-IT" noProof="0"/>
              <a:t>: PREPI002</a:t>
            </a:r>
            <a:endParaRPr lang="it-IT" noProof="0" dirty="0"/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misuratore di corrente fluente funziona facendo scorrere l'acqua dosata attraverso una cella con un pistone alternativo.</a:t>
            </a:r>
          </a:p>
          <a:p>
            <a:r>
              <a:rPr lang="it-IT" dirty="0"/>
              <a:t>Questo movimento rimuove la carica dai colloidi e dalle molecole organiche disciolte più grandi rendendo così possibile la misurazione della carica.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67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4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7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flocculatore da banco è uno strumento utilissimo e presente su moltissimi impianti, ha tuttavia due grandi limitazioni:</a:t>
            </a:r>
          </a:p>
          <a:p>
            <a:endParaRPr lang="it-IT" dirty="0"/>
          </a:p>
          <a:p>
            <a:pPr marL="228600" indent="-228600">
              <a:buAutoNum type="arabicParenR"/>
            </a:pPr>
            <a:r>
              <a:rPr lang="it-IT" dirty="0"/>
              <a:t>Possono servire fino a 50 minuti per fornire un risultato e, in casi in cui la qualità dell’acqua cambi velocemente, questo tempo risulta troppo lungo</a:t>
            </a:r>
          </a:p>
          <a:p>
            <a:pPr marL="228600" indent="-228600">
              <a:buAutoNum type="arabicParenR"/>
            </a:pPr>
            <a:r>
              <a:rPr lang="it-IT" dirty="0"/>
              <a:t>Si tratta di una valutazione visiva e soggettiva per determinare la dose coagulante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9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Quando si aggiunge, ad esempio, un coagulante a base di sali di alluminio all'acqua (come il </a:t>
            </a:r>
            <a:r>
              <a:rPr lang="it-IT" dirty="0" err="1"/>
              <a:t>policloruro</a:t>
            </a:r>
            <a:r>
              <a:rPr lang="it-IT" dirty="0"/>
              <a:t> di alluminio), questo si dissolve nell'acqua rilasciando ioni caricati positivamente. Questi riducono le cariche negative che circondano i colloidi: infatti, è questa carica negativa che fa restare le particelle in sospensione a lungo a causa della repulsione tra particelle con cariche simili.</a:t>
            </a:r>
          </a:p>
          <a:p>
            <a:endParaRPr lang="it-IT" dirty="0"/>
          </a:p>
          <a:p>
            <a:r>
              <a:rPr lang="it-IT" dirty="0"/>
              <a:t>Quando queste cariche negative sono sufficientemente ridotte (o neutralizzate), i colloidi possono iniziare a scontrarsi e formare dei floc. </a:t>
            </a:r>
          </a:p>
          <a:p>
            <a:r>
              <a:rPr lang="it-IT" dirty="0"/>
              <a:t>Questo è il meccanismo principale della maggior parte dei processi di coagulazione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si osservano i singoli </a:t>
            </a:r>
            <a:r>
              <a:rPr lang="it-IT" dirty="0" err="1"/>
              <a:t>misurandi</a:t>
            </a:r>
            <a:r>
              <a:rPr lang="it-IT" dirty="0"/>
              <a:t> è possibile comprendere perché spesso non funzionano.</a:t>
            </a:r>
          </a:p>
          <a:p>
            <a:endParaRPr lang="it-IT" dirty="0"/>
          </a:p>
          <a:p>
            <a:r>
              <a:rPr lang="it-IT" dirty="0"/>
              <a:t>La forma più comune di controllo della coagulazione a parametro singolo è il pH che è estremamente importante ma non riesce a tener in conto di tutte le variabili.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1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Esistono numerosi fattori che influenzano la coagulazione, alcuni dei quali sono elencati in questa slide.</a:t>
            </a:r>
          </a:p>
          <a:p>
            <a:endParaRPr lang="it-IT" dirty="0"/>
          </a:p>
          <a:p>
            <a:r>
              <a:rPr lang="it-IT" dirty="0"/>
              <a:t>L'aspetto spesso dimenticato della coagulazione è la sua natura fisico-chimica, un esempio è che a pH più elevati le reazioni di idrolisi si verificano molto rapidamente e quindi per utilizzare il coagulante in modo efficiente, è necessaria una miscelazione estremamente rapida.</a:t>
            </a:r>
          </a:p>
          <a:p>
            <a:endParaRPr lang="it-IT" dirty="0"/>
          </a:p>
          <a:p>
            <a:r>
              <a:rPr lang="it-IT" dirty="0"/>
              <a:t>Questo a sua volta significa che anche con la giusta chimica dobbiamo fare in modo che la miscelazione sia corretta per evitare problemi.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0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linea gialla rappresenta la domanda coagulante di acqua grezza. </a:t>
            </a:r>
          </a:p>
          <a:p>
            <a:r>
              <a:rPr lang="it-IT" dirty="0"/>
              <a:t>Questa in genere varia nel tempo a causa di cambiamenti nella qualità dell'acqua, temperatura, composizione del coagulante, miscelazione, flusso, ecc.</a:t>
            </a:r>
          </a:p>
          <a:p>
            <a:endParaRPr lang="it-IT" dirty="0"/>
          </a:p>
          <a:p>
            <a:r>
              <a:rPr lang="it-IT" dirty="0"/>
              <a:t>Le modifiche manuali mostrano che la dose di coagulante corrisponde solo alla domanda per una parte molto piccola del tempo.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9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 se si riesce a seguire in maniera precisa la domanda di coagulante e basare il dosaggio su questa, allora è possibile ottimizzare il controllo.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Streaming </a:t>
            </a:r>
            <a:r>
              <a:rPr lang="it-IT" dirty="0" err="1"/>
              <a:t>Current</a:t>
            </a:r>
            <a:r>
              <a:rPr lang="it-IT" dirty="0"/>
              <a:t> ha una serie di vantaggi, rispetto ad altre misurazioni di controllo coagulante a singolo parametro in quanto prende quasi tutto in considerazione (composizione coagulante, pH, torbidità, carico di sostanze organiche ecc.)</a:t>
            </a:r>
          </a:p>
          <a:p>
            <a:endParaRPr lang="it-IT" dirty="0"/>
          </a:p>
          <a:p>
            <a:r>
              <a:rPr lang="it-IT" dirty="0"/>
              <a:t>Ha anche alcuni svantaggi in quanto non risponde in acque ad alto pH e richiede un valore obiettivo da regolare manualmente periodicamente.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0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it-IT" noProof="0" dirty="0" err="1"/>
              <a:t>This</a:t>
            </a:r>
            <a:r>
              <a:rPr lang="it-IT" noProof="0" dirty="0"/>
              <a:t> </a:t>
            </a:r>
            <a:r>
              <a:rPr lang="it-IT" noProof="0" dirty="0" err="1"/>
              <a:t>is</a:t>
            </a:r>
            <a:r>
              <a:rPr lang="it-IT" noProof="0" dirty="0"/>
              <a:t> some text</a:t>
            </a:r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text styles</a:t>
            </a:r>
          </a:p>
          <a:p>
            <a:pPr lvl="1"/>
            <a:r>
              <a:rPr lang="it-IT" noProof="0" dirty="0"/>
              <a:t>Second </a:t>
            </a:r>
            <a:r>
              <a:rPr lang="it-IT" noProof="0" dirty="0" err="1"/>
              <a:t>level</a:t>
            </a:r>
            <a:endParaRPr lang="it-IT" noProof="0" dirty="0"/>
          </a:p>
          <a:p>
            <a:pPr lvl="2"/>
            <a:r>
              <a:rPr lang="it-IT" noProof="0" dirty="0"/>
              <a:t>Third </a:t>
            </a:r>
            <a:r>
              <a:rPr lang="it-IT" noProof="0" dirty="0" err="1"/>
              <a:t>level</a:t>
            </a:r>
            <a:endParaRPr lang="it-IT" noProof="0" dirty="0"/>
          </a:p>
          <a:p>
            <a:pPr lvl="3"/>
            <a:r>
              <a:rPr lang="it-IT" noProof="0" dirty="0" err="1"/>
              <a:t>Fourth</a:t>
            </a:r>
            <a:r>
              <a:rPr lang="it-IT" noProof="0" dirty="0"/>
              <a:t> </a:t>
            </a:r>
            <a:r>
              <a:rPr lang="it-IT" noProof="0" dirty="0" err="1"/>
              <a:t>level</a:t>
            </a:r>
            <a:endParaRPr lang="it-IT" noProof="0" dirty="0"/>
          </a:p>
          <a:p>
            <a:pPr lvl="4"/>
            <a:r>
              <a:rPr lang="it-IT" noProof="0" dirty="0"/>
              <a:t>Fifth </a:t>
            </a:r>
            <a:r>
              <a:rPr lang="it-IT" noProof="0" dirty="0" err="1"/>
              <a:t>level</a:t>
            </a:r>
            <a:endParaRPr lang="it-IT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04800" y="-9526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24063" y="650875"/>
            <a:ext cx="51575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CoagSense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di controllo automatico della coagulazione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600944" y="4572000"/>
            <a:ext cx="3847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solidFill>
                  <a:srgbClr val="39AB4E"/>
                </a:solidFill>
              </a:rPr>
              <a:t>In water treatment, coagulation flocculation involves the addition of compounds that promote the clumping of fines into larger floc so that they can be more easily separated from the water</a:t>
            </a:r>
            <a:endParaRPr lang="en-GB" i="1" dirty="0">
              <a:solidFill>
                <a:srgbClr val="39AB4E"/>
              </a:solidFill>
            </a:endParaRPr>
          </a:p>
        </p:txBody>
      </p:sp>
      <p:pic>
        <p:nvPicPr>
          <p:cNvPr id="5" name="Picture 4" descr="A picture containing object, meter&#10;&#10;Description automatically generated">
            <a:extLst>
              <a:ext uri="{FF2B5EF4-FFF2-40B4-BE49-F238E27FC236}">
                <a16:creationId xmlns:a16="http://schemas.microsoft.com/office/drawing/2014/main" id="{1CEF0175-A367-4BD9-AE35-11EAD2BBE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38286"/>
            <a:ext cx="3810000" cy="2038350"/>
          </a:xfrm>
          <a:prstGeom prst="rect">
            <a:avLst/>
          </a:prstGeom>
        </p:spPr>
      </p:pic>
      <p:pic>
        <p:nvPicPr>
          <p:cNvPr id="8" name="Picture 7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74AEF6F3-E99D-46C7-915C-4869C7BC6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Controllo automatico coagulazione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307829-C0D2-4076-807D-C7095AFE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84313"/>
            <a:ext cx="7467600" cy="471328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356EDBA6-7782-4D57-A33A-57A2440DEB26}"/>
              </a:ext>
            </a:extLst>
          </p:cNvPr>
          <p:cNvSpPr>
            <a:spLocks/>
          </p:cNvSpPr>
          <p:nvPr/>
        </p:nvSpPr>
        <p:spPr bwMode="auto">
          <a:xfrm>
            <a:off x="1128713" y="3332163"/>
            <a:ext cx="7081837" cy="1616075"/>
          </a:xfrm>
          <a:custGeom>
            <a:avLst/>
            <a:gdLst>
              <a:gd name="T0" fmla="*/ 2147483646 w 4461"/>
              <a:gd name="T1" fmla="*/ 2147483646 h 1018"/>
              <a:gd name="T2" fmla="*/ 2147483646 w 4461"/>
              <a:gd name="T3" fmla="*/ 2147483646 h 1018"/>
              <a:gd name="T4" fmla="*/ 2147483646 w 4461"/>
              <a:gd name="T5" fmla="*/ 2147483646 h 1018"/>
              <a:gd name="T6" fmla="*/ 2147483646 w 4461"/>
              <a:gd name="T7" fmla="*/ 2147483646 h 1018"/>
              <a:gd name="T8" fmla="*/ 2147483646 w 4461"/>
              <a:gd name="T9" fmla="*/ 2147483646 h 1018"/>
              <a:gd name="T10" fmla="*/ 2147483646 w 4461"/>
              <a:gd name="T11" fmla="*/ 2147483646 h 1018"/>
              <a:gd name="T12" fmla="*/ 2147483646 w 4461"/>
              <a:gd name="T13" fmla="*/ 2147483646 h 1018"/>
              <a:gd name="T14" fmla="*/ 2147483646 w 4461"/>
              <a:gd name="T15" fmla="*/ 2147483646 h 1018"/>
              <a:gd name="T16" fmla="*/ 2147483646 w 4461"/>
              <a:gd name="T17" fmla="*/ 2147483646 h 1018"/>
              <a:gd name="T18" fmla="*/ 2147483646 w 4461"/>
              <a:gd name="T19" fmla="*/ 2147483646 h 1018"/>
              <a:gd name="T20" fmla="*/ 2147483646 w 4461"/>
              <a:gd name="T21" fmla="*/ 2147483646 h 1018"/>
              <a:gd name="T22" fmla="*/ 2147483646 w 4461"/>
              <a:gd name="T23" fmla="*/ 2147483646 h 1018"/>
              <a:gd name="T24" fmla="*/ 2147483646 w 4461"/>
              <a:gd name="T25" fmla="*/ 2147483646 h 1018"/>
              <a:gd name="T26" fmla="*/ 2147483646 w 4461"/>
              <a:gd name="T27" fmla="*/ 2147483646 h 1018"/>
              <a:gd name="T28" fmla="*/ 2147483646 w 4461"/>
              <a:gd name="T29" fmla="*/ 2147483646 h 1018"/>
              <a:gd name="T30" fmla="*/ 2147483646 w 4461"/>
              <a:gd name="T31" fmla="*/ 2147483646 h 1018"/>
              <a:gd name="T32" fmla="*/ 2147483646 w 4461"/>
              <a:gd name="T33" fmla="*/ 2147483646 h 1018"/>
              <a:gd name="T34" fmla="*/ 2147483646 w 4461"/>
              <a:gd name="T35" fmla="*/ 2147483646 h 1018"/>
              <a:gd name="T36" fmla="*/ 2147483646 w 4461"/>
              <a:gd name="T37" fmla="*/ 2147483646 h 1018"/>
              <a:gd name="T38" fmla="*/ 2147483646 w 4461"/>
              <a:gd name="T39" fmla="*/ 2147483646 h 1018"/>
              <a:gd name="T40" fmla="*/ 2147483646 w 4461"/>
              <a:gd name="T41" fmla="*/ 2147483646 h 1018"/>
              <a:gd name="T42" fmla="*/ 2147483646 w 4461"/>
              <a:gd name="T43" fmla="*/ 2147483646 h 1018"/>
              <a:gd name="T44" fmla="*/ 2147483646 w 4461"/>
              <a:gd name="T45" fmla="*/ 2147483646 h 1018"/>
              <a:gd name="T46" fmla="*/ 2147483646 w 4461"/>
              <a:gd name="T47" fmla="*/ 2147483646 h 1018"/>
              <a:gd name="T48" fmla="*/ 2147483646 w 4461"/>
              <a:gd name="T49" fmla="*/ 2147483646 h 1018"/>
              <a:gd name="T50" fmla="*/ 2147483646 w 4461"/>
              <a:gd name="T51" fmla="*/ 2147483646 h 1018"/>
              <a:gd name="T52" fmla="*/ 2147483646 w 4461"/>
              <a:gd name="T53" fmla="*/ 2147483646 h 1018"/>
              <a:gd name="T54" fmla="*/ 2147483646 w 4461"/>
              <a:gd name="T55" fmla="*/ 2147483646 h 1018"/>
              <a:gd name="T56" fmla="*/ 2147483646 w 4461"/>
              <a:gd name="T57" fmla="*/ 2147483646 h 1018"/>
              <a:gd name="T58" fmla="*/ 2147483646 w 4461"/>
              <a:gd name="T59" fmla="*/ 2147483646 h 1018"/>
              <a:gd name="T60" fmla="*/ 2147483646 w 4461"/>
              <a:gd name="T61" fmla="*/ 2147483646 h 1018"/>
              <a:gd name="T62" fmla="*/ 2147483646 w 4461"/>
              <a:gd name="T63" fmla="*/ 2147483646 h 1018"/>
              <a:gd name="T64" fmla="*/ 2147483646 w 4461"/>
              <a:gd name="T65" fmla="*/ 2147483646 h 1018"/>
              <a:gd name="T66" fmla="*/ 2147483646 w 4461"/>
              <a:gd name="T67" fmla="*/ 2147483646 h 1018"/>
              <a:gd name="T68" fmla="*/ 2147483646 w 4461"/>
              <a:gd name="T69" fmla="*/ 2147483646 h 1018"/>
              <a:gd name="T70" fmla="*/ 2147483646 w 4461"/>
              <a:gd name="T71" fmla="*/ 2147483646 h 1018"/>
              <a:gd name="T72" fmla="*/ 2147483646 w 4461"/>
              <a:gd name="T73" fmla="*/ 2147483646 h 1018"/>
              <a:gd name="T74" fmla="*/ 2147483646 w 4461"/>
              <a:gd name="T75" fmla="*/ 2147483646 h 1018"/>
              <a:gd name="T76" fmla="*/ 2147483646 w 4461"/>
              <a:gd name="T77" fmla="*/ 2147483646 h 1018"/>
              <a:gd name="T78" fmla="*/ 2147483646 w 4461"/>
              <a:gd name="T79" fmla="*/ 2147483646 h 1018"/>
              <a:gd name="T80" fmla="*/ 2147483646 w 4461"/>
              <a:gd name="T81" fmla="*/ 2147483646 h 1018"/>
              <a:gd name="T82" fmla="*/ 2147483646 w 4461"/>
              <a:gd name="T83" fmla="*/ 2147483646 h 1018"/>
              <a:gd name="T84" fmla="*/ 2147483646 w 4461"/>
              <a:gd name="T85" fmla="*/ 2147483646 h 1018"/>
              <a:gd name="T86" fmla="*/ 2147483646 w 4461"/>
              <a:gd name="T87" fmla="*/ 2147483646 h 1018"/>
              <a:gd name="T88" fmla="*/ 2147483646 w 4461"/>
              <a:gd name="T89" fmla="*/ 0 h 1018"/>
              <a:gd name="T90" fmla="*/ 2147483646 w 4461"/>
              <a:gd name="T91" fmla="*/ 2147483646 h 1018"/>
              <a:gd name="T92" fmla="*/ 2147483646 w 4461"/>
              <a:gd name="T93" fmla="*/ 2147483646 h 1018"/>
              <a:gd name="T94" fmla="*/ 2147483646 w 4461"/>
              <a:gd name="T95" fmla="*/ 2147483646 h 1018"/>
              <a:gd name="T96" fmla="*/ 2147483646 w 4461"/>
              <a:gd name="T97" fmla="*/ 2147483646 h 1018"/>
              <a:gd name="T98" fmla="*/ 2147483646 w 4461"/>
              <a:gd name="T99" fmla="*/ 2147483646 h 1018"/>
              <a:gd name="T100" fmla="*/ 2147483646 w 4461"/>
              <a:gd name="T101" fmla="*/ 2147483646 h 1018"/>
              <a:gd name="T102" fmla="*/ 2147483646 w 4461"/>
              <a:gd name="T103" fmla="*/ 2147483646 h 1018"/>
              <a:gd name="T104" fmla="*/ 2147483646 w 4461"/>
              <a:gd name="T105" fmla="*/ 2147483646 h 1018"/>
              <a:gd name="T106" fmla="*/ 2147483646 w 4461"/>
              <a:gd name="T107" fmla="*/ 2147483646 h 1018"/>
              <a:gd name="T108" fmla="*/ 2147483646 w 4461"/>
              <a:gd name="T109" fmla="*/ 2147483646 h 1018"/>
              <a:gd name="T110" fmla="*/ 2147483646 w 4461"/>
              <a:gd name="T111" fmla="*/ 2147483646 h 1018"/>
              <a:gd name="T112" fmla="*/ 2147483646 w 4461"/>
              <a:gd name="T113" fmla="*/ 2147483646 h 1018"/>
              <a:gd name="T114" fmla="*/ 2147483646 w 4461"/>
              <a:gd name="T115" fmla="*/ 2147483646 h 10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461" h="1018">
                <a:moveTo>
                  <a:pt x="0" y="790"/>
                </a:moveTo>
                <a:lnTo>
                  <a:pt x="28" y="817"/>
                </a:lnTo>
                <a:lnTo>
                  <a:pt x="56" y="826"/>
                </a:lnTo>
                <a:lnTo>
                  <a:pt x="83" y="844"/>
                </a:lnTo>
                <a:lnTo>
                  <a:pt x="111" y="854"/>
                </a:lnTo>
                <a:lnTo>
                  <a:pt x="139" y="881"/>
                </a:lnTo>
                <a:lnTo>
                  <a:pt x="148" y="908"/>
                </a:lnTo>
                <a:lnTo>
                  <a:pt x="176" y="926"/>
                </a:lnTo>
                <a:lnTo>
                  <a:pt x="176" y="953"/>
                </a:lnTo>
                <a:lnTo>
                  <a:pt x="214" y="972"/>
                </a:lnTo>
                <a:lnTo>
                  <a:pt x="242" y="990"/>
                </a:lnTo>
                <a:lnTo>
                  <a:pt x="260" y="1017"/>
                </a:lnTo>
                <a:lnTo>
                  <a:pt x="288" y="1017"/>
                </a:lnTo>
                <a:lnTo>
                  <a:pt x="316" y="1017"/>
                </a:lnTo>
                <a:lnTo>
                  <a:pt x="344" y="1017"/>
                </a:lnTo>
                <a:lnTo>
                  <a:pt x="372" y="1017"/>
                </a:lnTo>
                <a:lnTo>
                  <a:pt x="400" y="1017"/>
                </a:lnTo>
                <a:lnTo>
                  <a:pt x="437" y="1008"/>
                </a:lnTo>
                <a:lnTo>
                  <a:pt x="456" y="981"/>
                </a:lnTo>
                <a:lnTo>
                  <a:pt x="484" y="972"/>
                </a:lnTo>
                <a:lnTo>
                  <a:pt x="511" y="944"/>
                </a:lnTo>
                <a:lnTo>
                  <a:pt x="539" y="908"/>
                </a:lnTo>
                <a:lnTo>
                  <a:pt x="568" y="890"/>
                </a:lnTo>
                <a:lnTo>
                  <a:pt x="586" y="863"/>
                </a:lnTo>
                <a:lnTo>
                  <a:pt x="614" y="835"/>
                </a:lnTo>
                <a:lnTo>
                  <a:pt x="642" y="817"/>
                </a:lnTo>
                <a:lnTo>
                  <a:pt x="670" y="781"/>
                </a:lnTo>
                <a:lnTo>
                  <a:pt x="707" y="754"/>
                </a:lnTo>
                <a:lnTo>
                  <a:pt x="735" y="754"/>
                </a:lnTo>
                <a:lnTo>
                  <a:pt x="773" y="745"/>
                </a:lnTo>
                <a:lnTo>
                  <a:pt x="819" y="745"/>
                </a:lnTo>
                <a:lnTo>
                  <a:pt x="856" y="745"/>
                </a:lnTo>
                <a:lnTo>
                  <a:pt x="884" y="781"/>
                </a:lnTo>
                <a:lnTo>
                  <a:pt x="902" y="808"/>
                </a:lnTo>
                <a:lnTo>
                  <a:pt x="931" y="826"/>
                </a:lnTo>
                <a:lnTo>
                  <a:pt x="959" y="863"/>
                </a:lnTo>
                <a:lnTo>
                  <a:pt x="987" y="890"/>
                </a:lnTo>
                <a:lnTo>
                  <a:pt x="1014" y="890"/>
                </a:lnTo>
                <a:lnTo>
                  <a:pt x="1098" y="890"/>
                </a:lnTo>
                <a:lnTo>
                  <a:pt x="1136" y="872"/>
                </a:lnTo>
                <a:lnTo>
                  <a:pt x="1173" y="854"/>
                </a:lnTo>
                <a:lnTo>
                  <a:pt x="1201" y="854"/>
                </a:lnTo>
                <a:lnTo>
                  <a:pt x="1238" y="854"/>
                </a:lnTo>
                <a:lnTo>
                  <a:pt x="1284" y="826"/>
                </a:lnTo>
                <a:lnTo>
                  <a:pt x="1313" y="799"/>
                </a:lnTo>
                <a:lnTo>
                  <a:pt x="1341" y="754"/>
                </a:lnTo>
                <a:lnTo>
                  <a:pt x="1359" y="717"/>
                </a:lnTo>
                <a:lnTo>
                  <a:pt x="1378" y="690"/>
                </a:lnTo>
                <a:lnTo>
                  <a:pt x="1405" y="672"/>
                </a:lnTo>
                <a:lnTo>
                  <a:pt x="1433" y="654"/>
                </a:lnTo>
                <a:lnTo>
                  <a:pt x="1470" y="636"/>
                </a:lnTo>
                <a:lnTo>
                  <a:pt x="1508" y="608"/>
                </a:lnTo>
                <a:lnTo>
                  <a:pt x="1545" y="590"/>
                </a:lnTo>
                <a:lnTo>
                  <a:pt x="1582" y="572"/>
                </a:lnTo>
                <a:lnTo>
                  <a:pt x="1610" y="545"/>
                </a:lnTo>
                <a:lnTo>
                  <a:pt x="1638" y="545"/>
                </a:lnTo>
                <a:lnTo>
                  <a:pt x="1713" y="545"/>
                </a:lnTo>
                <a:lnTo>
                  <a:pt x="1750" y="554"/>
                </a:lnTo>
                <a:lnTo>
                  <a:pt x="1778" y="581"/>
                </a:lnTo>
                <a:lnTo>
                  <a:pt x="1796" y="617"/>
                </a:lnTo>
                <a:lnTo>
                  <a:pt x="1806" y="654"/>
                </a:lnTo>
                <a:lnTo>
                  <a:pt x="1815" y="690"/>
                </a:lnTo>
                <a:lnTo>
                  <a:pt x="1833" y="726"/>
                </a:lnTo>
                <a:lnTo>
                  <a:pt x="1862" y="763"/>
                </a:lnTo>
                <a:lnTo>
                  <a:pt x="1899" y="790"/>
                </a:lnTo>
                <a:lnTo>
                  <a:pt x="2001" y="826"/>
                </a:lnTo>
                <a:lnTo>
                  <a:pt x="2029" y="844"/>
                </a:lnTo>
                <a:lnTo>
                  <a:pt x="2048" y="872"/>
                </a:lnTo>
                <a:lnTo>
                  <a:pt x="2076" y="881"/>
                </a:lnTo>
                <a:lnTo>
                  <a:pt x="2169" y="890"/>
                </a:lnTo>
                <a:lnTo>
                  <a:pt x="2355" y="890"/>
                </a:lnTo>
                <a:lnTo>
                  <a:pt x="2486" y="890"/>
                </a:lnTo>
                <a:lnTo>
                  <a:pt x="2551" y="890"/>
                </a:lnTo>
                <a:lnTo>
                  <a:pt x="2588" y="872"/>
                </a:lnTo>
                <a:lnTo>
                  <a:pt x="2616" y="863"/>
                </a:lnTo>
                <a:lnTo>
                  <a:pt x="2653" y="835"/>
                </a:lnTo>
                <a:lnTo>
                  <a:pt x="2690" y="817"/>
                </a:lnTo>
                <a:lnTo>
                  <a:pt x="2700" y="781"/>
                </a:lnTo>
                <a:lnTo>
                  <a:pt x="2700" y="754"/>
                </a:lnTo>
                <a:lnTo>
                  <a:pt x="2700" y="726"/>
                </a:lnTo>
                <a:lnTo>
                  <a:pt x="2737" y="717"/>
                </a:lnTo>
                <a:lnTo>
                  <a:pt x="2737" y="690"/>
                </a:lnTo>
                <a:lnTo>
                  <a:pt x="2737" y="608"/>
                </a:lnTo>
                <a:lnTo>
                  <a:pt x="2746" y="527"/>
                </a:lnTo>
                <a:lnTo>
                  <a:pt x="2877" y="363"/>
                </a:lnTo>
                <a:lnTo>
                  <a:pt x="3155" y="245"/>
                </a:lnTo>
                <a:lnTo>
                  <a:pt x="3491" y="118"/>
                </a:lnTo>
                <a:lnTo>
                  <a:pt x="3817" y="9"/>
                </a:lnTo>
                <a:lnTo>
                  <a:pt x="3891" y="0"/>
                </a:lnTo>
                <a:lnTo>
                  <a:pt x="3929" y="0"/>
                </a:lnTo>
                <a:lnTo>
                  <a:pt x="3948" y="36"/>
                </a:lnTo>
                <a:lnTo>
                  <a:pt x="3966" y="73"/>
                </a:lnTo>
                <a:lnTo>
                  <a:pt x="3975" y="100"/>
                </a:lnTo>
                <a:lnTo>
                  <a:pt x="3975" y="127"/>
                </a:lnTo>
                <a:lnTo>
                  <a:pt x="4003" y="154"/>
                </a:lnTo>
                <a:lnTo>
                  <a:pt x="4012" y="182"/>
                </a:lnTo>
                <a:lnTo>
                  <a:pt x="4040" y="200"/>
                </a:lnTo>
                <a:lnTo>
                  <a:pt x="4068" y="200"/>
                </a:lnTo>
                <a:lnTo>
                  <a:pt x="4106" y="218"/>
                </a:lnTo>
                <a:lnTo>
                  <a:pt x="4143" y="236"/>
                </a:lnTo>
                <a:lnTo>
                  <a:pt x="4189" y="245"/>
                </a:lnTo>
                <a:lnTo>
                  <a:pt x="4208" y="281"/>
                </a:lnTo>
                <a:lnTo>
                  <a:pt x="4208" y="363"/>
                </a:lnTo>
                <a:lnTo>
                  <a:pt x="4208" y="436"/>
                </a:lnTo>
                <a:lnTo>
                  <a:pt x="4208" y="527"/>
                </a:lnTo>
                <a:lnTo>
                  <a:pt x="4208" y="599"/>
                </a:lnTo>
                <a:lnTo>
                  <a:pt x="4217" y="627"/>
                </a:lnTo>
                <a:lnTo>
                  <a:pt x="4245" y="645"/>
                </a:lnTo>
                <a:lnTo>
                  <a:pt x="4273" y="663"/>
                </a:lnTo>
                <a:lnTo>
                  <a:pt x="4302" y="672"/>
                </a:lnTo>
                <a:lnTo>
                  <a:pt x="4329" y="690"/>
                </a:lnTo>
                <a:lnTo>
                  <a:pt x="4357" y="708"/>
                </a:lnTo>
                <a:lnTo>
                  <a:pt x="4385" y="736"/>
                </a:lnTo>
                <a:lnTo>
                  <a:pt x="4403" y="763"/>
                </a:lnTo>
                <a:lnTo>
                  <a:pt x="4431" y="781"/>
                </a:lnTo>
                <a:lnTo>
                  <a:pt x="4460" y="79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7C51F0-5025-4395-970C-00C19E66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2" y="3562350"/>
            <a:ext cx="2954337" cy="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Richiesta di coagulante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3E7A1213-2397-4265-A10F-C68F6F1BE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7763" y="3829050"/>
            <a:ext cx="0" cy="685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4B946110-6479-4CCA-8520-8171702C0D27}"/>
              </a:ext>
            </a:extLst>
          </p:cNvPr>
          <p:cNvSpPr>
            <a:spLocks/>
          </p:cNvSpPr>
          <p:nvPr/>
        </p:nvSpPr>
        <p:spPr bwMode="auto">
          <a:xfrm>
            <a:off x="1122363" y="3219450"/>
            <a:ext cx="7088187" cy="1716088"/>
          </a:xfrm>
          <a:custGeom>
            <a:avLst/>
            <a:gdLst>
              <a:gd name="T0" fmla="*/ 2147483646 w 4465"/>
              <a:gd name="T1" fmla="*/ 2147483646 h 1321"/>
              <a:gd name="T2" fmla="*/ 2147483646 w 4465"/>
              <a:gd name="T3" fmla="*/ 2147483646 h 1321"/>
              <a:gd name="T4" fmla="*/ 2147483646 w 4465"/>
              <a:gd name="T5" fmla="*/ 2147483646 h 1321"/>
              <a:gd name="T6" fmla="*/ 2147483646 w 4465"/>
              <a:gd name="T7" fmla="*/ 2147483646 h 1321"/>
              <a:gd name="T8" fmla="*/ 2147483646 w 4465"/>
              <a:gd name="T9" fmla="*/ 2147483646 h 1321"/>
              <a:gd name="T10" fmla="*/ 2147483646 w 4465"/>
              <a:gd name="T11" fmla="*/ 2147483646 h 1321"/>
              <a:gd name="T12" fmla="*/ 2147483646 w 4465"/>
              <a:gd name="T13" fmla="*/ 2147483646 h 1321"/>
              <a:gd name="T14" fmla="*/ 2147483646 w 4465"/>
              <a:gd name="T15" fmla="*/ 2147483646 h 1321"/>
              <a:gd name="T16" fmla="*/ 2147483646 w 4465"/>
              <a:gd name="T17" fmla="*/ 2147483646 h 1321"/>
              <a:gd name="T18" fmla="*/ 2147483646 w 4465"/>
              <a:gd name="T19" fmla="*/ 2147483646 h 1321"/>
              <a:gd name="T20" fmla="*/ 2147483646 w 4465"/>
              <a:gd name="T21" fmla="*/ 2147483646 h 1321"/>
              <a:gd name="T22" fmla="*/ 2147483646 w 4465"/>
              <a:gd name="T23" fmla="*/ 2147483646 h 1321"/>
              <a:gd name="T24" fmla="*/ 2147483646 w 4465"/>
              <a:gd name="T25" fmla="*/ 2147483646 h 1321"/>
              <a:gd name="T26" fmla="*/ 2147483646 w 4465"/>
              <a:gd name="T27" fmla="*/ 2147483646 h 1321"/>
              <a:gd name="T28" fmla="*/ 2147483646 w 4465"/>
              <a:gd name="T29" fmla="*/ 2147483646 h 1321"/>
              <a:gd name="T30" fmla="*/ 2147483646 w 4465"/>
              <a:gd name="T31" fmla="*/ 2147483646 h 1321"/>
              <a:gd name="T32" fmla="*/ 2147483646 w 4465"/>
              <a:gd name="T33" fmla="*/ 2147483646 h 1321"/>
              <a:gd name="T34" fmla="*/ 2147483646 w 4465"/>
              <a:gd name="T35" fmla="*/ 2147483646 h 1321"/>
              <a:gd name="T36" fmla="*/ 2147483646 w 4465"/>
              <a:gd name="T37" fmla="*/ 2147483646 h 1321"/>
              <a:gd name="T38" fmla="*/ 2147483646 w 4465"/>
              <a:gd name="T39" fmla="*/ 2147483646 h 1321"/>
              <a:gd name="T40" fmla="*/ 2147483646 w 4465"/>
              <a:gd name="T41" fmla="*/ 2147483646 h 1321"/>
              <a:gd name="T42" fmla="*/ 2147483646 w 4465"/>
              <a:gd name="T43" fmla="*/ 2147483646 h 1321"/>
              <a:gd name="T44" fmla="*/ 2147483646 w 4465"/>
              <a:gd name="T45" fmla="*/ 2147483646 h 1321"/>
              <a:gd name="T46" fmla="*/ 2147483646 w 4465"/>
              <a:gd name="T47" fmla="*/ 2147483646 h 1321"/>
              <a:gd name="T48" fmla="*/ 2147483646 w 4465"/>
              <a:gd name="T49" fmla="*/ 2147483646 h 1321"/>
              <a:gd name="T50" fmla="*/ 2147483646 w 4465"/>
              <a:gd name="T51" fmla="*/ 2147483646 h 1321"/>
              <a:gd name="T52" fmla="*/ 2147483646 w 4465"/>
              <a:gd name="T53" fmla="*/ 2147483646 h 1321"/>
              <a:gd name="T54" fmla="*/ 2147483646 w 4465"/>
              <a:gd name="T55" fmla="*/ 2147483646 h 1321"/>
              <a:gd name="T56" fmla="*/ 2147483646 w 4465"/>
              <a:gd name="T57" fmla="*/ 2147483646 h 1321"/>
              <a:gd name="T58" fmla="*/ 2147483646 w 4465"/>
              <a:gd name="T59" fmla="*/ 2147483646 h 1321"/>
              <a:gd name="T60" fmla="*/ 2147483646 w 4465"/>
              <a:gd name="T61" fmla="*/ 2147483646 h 1321"/>
              <a:gd name="T62" fmla="*/ 2147483646 w 4465"/>
              <a:gd name="T63" fmla="*/ 2147483646 h 1321"/>
              <a:gd name="T64" fmla="*/ 2147483646 w 4465"/>
              <a:gd name="T65" fmla="*/ 2147483646 h 1321"/>
              <a:gd name="T66" fmla="*/ 2147483646 w 4465"/>
              <a:gd name="T67" fmla="*/ 2147483646 h 1321"/>
              <a:gd name="T68" fmla="*/ 2147483646 w 4465"/>
              <a:gd name="T69" fmla="*/ 2147483646 h 1321"/>
              <a:gd name="T70" fmla="*/ 2147483646 w 4465"/>
              <a:gd name="T71" fmla="*/ 2147483646 h 1321"/>
              <a:gd name="T72" fmla="*/ 2147483646 w 4465"/>
              <a:gd name="T73" fmla="*/ 2147483646 h 1321"/>
              <a:gd name="T74" fmla="*/ 2147483646 w 4465"/>
              <a:gd name="T75" fmla="*/ 2147483646 h 1321"/>
              <a:gd name="T76" fmla="*/ 2147483646 w 4465"/>
              <a:gd name="T77" fmla="*/ 2147483646 h 1321"/>
              <a:gd name="T78" fmla="*/ 2147483646 w 4465"/>
              <a:gd name="T79" fmla="*/ 2147483646 h 1321"/>
              <a:gd name="T80" fmla="*/ 2147483646 w 4465"/>
              <a:gd name="T81" fmla="*/ 2147483646 h 1321"/>
              <a:gd name="T82" fmla="*/ 2147483646 w 4465"/>
              <a:gd name="T83" fmla="*/ 2147483646 h 1321"/>
              <a:gd name="T84" fmla="*/ 2147483646 w 4465"/>
              <a:gd name="T85" fmla="*/ 2147483646 h 1321"/>
              <a:gd name="T86" fmla="*/ 2147483646 w 4465"/>
              <a:gd name="T87" fmla="*/ 2147483646 h 1321"/>
              <a:gd name="T88" fmla="*/ 2147483646 w 4465"/>
              <a:gd name="T89" fmla="*/ 0 h 1321"/>
              <a:gd name="T90" fmla="*/ 2147483646 w 4465"/>
              <a:gd name="T91" fmla="*/ 2147483646 h 1321"/>
              <a:gd name="T92" fmla="*/ 2147483646 w 4465"/>
              <a:gd name="T93" fmla="*/ 2147483646 h 1321"/>
              <a:gd name="T94" fmla="*/ 2147483646 w 4465"/>
              <a:gd name="T95" fmla="*/ 2147483646 h 1321"/>
              <a:gd name="T96" fmla="*/ 2147483646 w 4465"/>
              <a:gd name="T97" fmla="*/ 2147483646 h 1321"/>
              <a:gd name="T98" fmla="*/ 2147483646 w 4465"/>
              <a:gd name="T99" fmla="*/ 2147483646 h 1321"/>
              <a:gd name="T100" fmla="*/ 2147483646 w 4465"/>
              <a:gd name="T101" fmla="*/ 2147483646 h 1321"/>
              <a:gd name="T102" fmla="*/ 2147483646 w 4465"/>
              <a:gd name="T103" fmla="*/ 2147483646 h 1321"/>
              <a:gd name="T104" fmla="*/ 2147483646 w 4465"/>
              <a:gd name="T105" fmla="*/ 2147483646 h 1321"/>
              <a:gd name="T106" fmla="*/ 2147483646 w 4465"/>
              <a:gd name="T107" fmla="*/ 2147483646 h 1321"/>
              <a:gd name="T108" fmla="*/ 2147483646 w 4465"/>
              <a:gd name="T109" fmla="*/ 2147483646 h 1321"/>
              <a:gd name="T110" fmla="*/ 2147483646 w 4465"/>
              <a:gd name="T111" fmla="*/ 2147483646 h 1321"/>
              <a:gd name="T112" fmla="*/ 2147483646 w 4465"/>
              <a:gd name="T113" fmla="*/ 2147483646 h 1321"/>
              <a:gd name="T114" fmla="*/ 2147483646 w 4465"/>
              <a:gd name="T115" fmla="*/ 2147483646 h 1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465" h="1321">
                <a:moveTo>
                  <a:pt x="0" y="1025"/>
                </a:moveTo>
                <a:lnTo>
                  <a:pt x="27" y="1061"/>
                </a:lnTo>
                <a:lnTo>
                  <a:pt x="55" y="1073"/>
                </a:lnTo>
                <a:lnTo>
                  <a:pt x="83" y="1096"/>
                </a:lnTo>
                <a:lnTo>
                  <a:pt x="111" y="1108"/>
                </a:lnTo>
                <a:lnTo>
                  <a:pt x="139" y="1143"/>
                </a:lnTo>
                <a:lnTo>
                  <a:pt x="149" y="1179"/>
                </a:lnTo>
                <a:lnTo>
                  <a:pt x="177" y="1202"/>
                </a:lnTo>
                <a:lnTo>
                  <a:pt x="177" y="1238"/>
                </a:lnTo>
                <a:lnTo>
                  <a:pt x="214" y="1261"/>
                </a:lnTo>
                <a:lnTo>
                  <a:pt x="242" y="1285"/>
                </a:lnTo>
                <a:lnTo>
                  <a:pt x="261" y="1320"/>
                </a:lnTo>
                <a:lnTo>
                  <a:pt x="289" y="1320"/>
                </a:lnTo>
                <a:lnTo>
                  <a:pt x="317" y="1320"/>
                </a:lnTo>
                <a:lnTo>
                  <a:pt x="344" y="1320"/>
                </a:lnTo>
                <a:lnTo>
                  <a:pt x="372" y="1320"/>
                </a:lnTo>
                <a:lnTo>
                  <a:pt x="400" y="1320"/>
                </a:lnTo>
                <a:lnTo>
                  <a:pt x="437" y="1308"/>
                </a:lnTo>
                <a:lnTo>
                  <a:pt x="456" y="1273"/>
                </a:lnTo>
                <a:lnTo>
                  <a:pt x="484" y="1261"/>
                </a:lnTo>
                <a:lnTo>
                  <a:pt x="512" y="1226"/>
                </a:lnTo>
                <a:lnTo>
                  <a:pt x="540" y="1179"/>
                </a:lnTo>
                <a:lnTo>
                  <a:pt x="568" y="1155"/>
                </a:lnTo>
                <a:lnTo>
                  <a:pt x="587" y="1120"/>
                </a:lnTo>
                <a:lnTo>
                  <a:pt x="615" y="1084"/>
                </a:lnTo>
                <a:lnTo>
                  <a:pt x="643" y="1061"/>
                </a:lnTo>
                <a:lnTo>
                  <a:pt x="671" y="1014"/>
                </a:lnTo>
                <a:lnTo>
                  <a:pt x="707" y="978"/>
                </a:lnTo>
                <a:lnTo>
                  <a:pt x="735" y="978"/>
                </a:lnTo>
                <a:lnTo>
                  <a:pt x="773" y="966"/>
                </a:lnTo>
                <a:lnTo>
                  <a:pt x="819" y="966"/>
                </a:lnTo>
                <a:lnTo>
                  <a:pt x="857" y="966"/>
                </a:lnTo>
                <a:lnTo>
                  <a:pt x="885" y="1014"/>
                </a:lnTo>
                <a:lnTo>
                  <a:pt x="904" y="1049"/>
                </a:lnTo>
                <a:lnTo>
                  <a:pt x="932" y="1073"/>
                </a:lnTo>
                <a:lnTo>
                  <a:pt x="960" y="1120"/>
                </a:lnTo>
                <a:lnTo>
                  <a:pt x="988" y="1155"/>
                </a:lnTo>
                <a:lnTo>
                  <a:pt x="1016" y="1155"/>
                </a:lnTo>
                <a:lnTo>
                  <a:pt x="1099" y="1155"/>
                </a:lnTo>
                <a:lnTo>
                  <a:pt x="1136" y="1131"/>
                </a:lnTo>
                <a:lnTo>
                  <a:pt x="1174" y="1108"/>
                </a:lnTo>
                <a:lnTo>
                  <a:pt x="1202" y="1108"/>
                </a:lnTo>
                <a:lnTo>
                  <a:pt x="1239" y="1108"/>
                </a:lnTo>
                <a:lnTo>
                  <a:pt x="1286" y="1073"/>
                </a:lnTo>
                <a:lnTo>
                  <a:pt x="1314" y="1037"/>
                </a:lnTo>
                <a:lnTo>
                  <a:pt x="1342" y="978"/>
                </a:lnTo>
                <a:lnTo>
                  <a:pt x="1360" y="931"/>
                </a:lnTo>
                <a:lnTo>
                  <a:pt x="1379" y="896"/>
                </a:lnTo>
                <a:lnTo>
                  <a:pt x="1406" y="872"/>
                </a:lnTo>
                <a:lnTo>
                  <a:pt x="1434" y="849"/>
                </a:lnTo>
                <a:lnTo>
                  <a:pt x="1472" y="825"/>
                </a:lnTo>
                <a:lnTo>
                  <a:pt x="1509" y="790"/>
                </a:lnTo>
                <a:lnTo>
                  <a:pt x="1547" y="766"/>
                </a:lnTo>
                <a:lnTo>
                  <a:pt x="1584" y="743"/>
                </a:lnTo>
                <a:lnTo>
                  <a:pt x="1612" y="707"/>
                </a:lnTo>
                <a:lnTo>
                  <a:pt x="1640" y="707"/>
                </a:lnTo>
                <a:lnTo>
                  <a:pt x="1714" y="707"/>
                </a:lnTo>
                <a:lnTo>
                  <a:pt x="1751" y="719"/>
                </a:lnTo>
                <a:lnTo>
                  <a:pt x="1779" y="754"/>
                </a:lnTo>
                <a:lnTo>
                  <a:pt x="1798" y="801"/>
                </a:lnTo>
                <a:lnTo>
                  <a:pt x="1807" y="849"/>
                </a:lnTo>
                <a:lnTo>
                  <a:pt x="1817" y="896"/>
                </a:lnTo>
                <a:lnTo>
                  <a:pt x="1835" y="943"/>
                </a:lnTo>
                <a:lnTo>
                  <a:pt x="1863" y="990"/>
                </a:lnTo>
                <a:lnTo>
                  <a:pt x="1901" y="1025"/>
                </a:lnTo>
                <a:lnTo>
                  <a:pt x="2004" y="1073"/>
                </a:lnTo>
                <a:lnTo>
                  <a:pt x="2032" y="1096"/>
                </a:lnTo>
                <a:lnTo>
                  <a:pt x="2050" y="1131"/>
                </a:lnTo>
                <a:lnTo>
                  <a:pt x="2077" y="1143"/>
                </a:lnTo>
                <a:lnTo>
                  <a:pt x="2171" y="1155"/>
                </a:lnTo>
                <a:lnTo>
                  <a:pt x="2358" y="1155"/>
                </a:lnTo>
                <a:lnTo>
                  <a:pt x="2488" y="1155"/>
                </a:lnTo>
                <a:lnTo>
                  <a:pt x="2553" y="1155"/>
                </a:lnTo>
                <a:lnTo>
                  <a:pt x="2590" y="1131"/>
                </a:lnTo>
                <a:lnTo>
                  <a:pt x="2618" y="1120"/>
                </a:lnTo>
                <a:lnTo>
                  <a:pt x="2656" y="1084"/>
                </a:lnTo>
                <a:lnTo>
                  <a:pt x="2693" y="1061"/>
                </a:lnTo>
                <a:lnTo>
                  <a:pt x="2703" y="1014"/>
                </a:lnTo>
                <a:lnTo>
                  <a:pt x="2703" y="978"/>
                </a:lnTo>
                <a:lnTo>
                  <a:pt x="2703" y="943"/>
                </a:lnTo>
                <a:lnTo>
                  <a:pt x="2740" y="931"/>
                </a:lnTo>
                <a:lnTo>
                  <a:pt x="2740" y="896"/>
                </a:lnTo>
                <a:lnTo>
                  <a:pt x="2740" y="790"/>
                </a:lnTo>
                <a:lnTo>
                  <a:pt x="2749" y="684"/>
                </a:lnTo>
                <a:lnTo>
                  <a:pt x="2879" y="471"/>
                </a:lnTo>
                <a:lnTo>
                  <a:pt x="3158" y="318"/>
                </a:lnTo>
                <a:lnTo>
                  <a:pt x="3494" y="153"/>
                </a:lnTo>
                <a:lnTo>
                  <a:pt x="3820" y="12"/>
                </a:lnTo>
                <a:lnTo>
                  <a:pt x="3895" y="0"/>
                </a:lnTo>
                <a:lnTo>
                  <a:pt x="3932" y="0"/>
                </a:lnTo>
                <a:lnTo>
                  <a:pt x="3951" y="47"/>
                </a:lnTo>
                <a:lnTo>
                  <a:pt x="3970" y="94"/>
                </a:lnTo>
                <a:lnTo>
                  <a:pt x="3979" y="130"/>
                </a:lnTo>
                <a:lnTo>
                  <a:pt x="3979" y="165"/>
                </a:lnTo>
                <a:lnTo>
                  <a:pt x="4007" y="200"/>
                </a:lnTo>
                <a:lnTo>
                  <a:pt x="4016" y="236"/>
                </a:lnTo>
                <a:lnTo>
                  <a:pt x="4044" y="259"/>
                </a:lnTo>
                <a:lnTo>
                  <a:pt x="4072" y="259"/>
                </a:lnTo>
                <a:lnTo>
                  <a:pt x="4110" y="283"/>
                </a:lnTo>
                <a:lnTo>
                  <a:pt x="4146" y="306"/>
                </a:lnTo>
                <a:lnTo>
                  <a:pt x="4193" y="318"/>
                </a:lnTo>
                <a:lnTo>
                  <a:pt x="4212" y="365"/>
                </a:lnTo>
                <a:lnTo>
                  <a:pt x="4212" y="471"/>
                </a:lnTo>
                <a:lnTo>
                  <a:pt x="4212" y="566"/>
                </a:lnTo>
                <a:lnTo>
                  <a:pt x="4212" y="684"/>
                </a:lnTo>
                <a:lnTo>
                  <a:pt x="4212" y="778"/>
                </a:lnTo>
                <a:lnTo>
                  <a:pt x="4221" y="813"/>
                </a:lnTo>
                <a:lnTo>
                  <a:pt x="4249" y="837"/>
                </a:lnTo>
                <a:lnTo>
                  <a:pt x="4277" y="860"/>
                </a:lnTo>
                <a:lnTo>
                  <a:pt x="4305" y="872"/>
                </a:lnTo>
                <a:lnTo>
                  <a:pt x="4333" y="896"/>
                </a:lnTo>
                <a:lnTo>
                  <a:pt x="4361" y="919"/>
                </a:lnTo>
                <a:lnTo>
                  <a:pt x="4389" y="955"/>
                </a:lnTo>
                <a:lnTo>
                  <a:pt x="4408" y="990"/>
                </a:lnTo>
                <a:lnTo>
                  <a:pt x="4436" y="1014"/>
                </a:lnTo>
                <a:lnTo>
                  <a:pt x="4464" y="1025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4CE2F6F-406B-447E-829A-AAEC44612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888" y="5486400"/>
            <a:ext cx="3313112" cy="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Dosaggio del coagulante</a:t>
            </a: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8A36D7A8-AD94-48E2-9F8A-A1D91EB075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75263" y="4819650"/>
            <a:ext cx="342900" cy="685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84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Vantaggi del controllo automatico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685800" y="1524000"/>
            <a:ext cx="80010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Migliora le prestazioni complessive dell'impianto: acqua finita stabile e di alta qualità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Ottimizza la rimozione dei prodotti organici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Riduzione dei costi chimici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Riduzione del residuo in alluminio solubile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Aumenta la durata dei filtri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Meno fango generato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Meno costi di smaltimento dei fanghi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874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it-IT" noProof="0" dirty="0"/>
              <a:t>Controllo della coagulazione in passato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762000" y="1195471"/>
            <a:ext cx="489922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In passato si utilizzava solo uno di questi parametri alla volta:</a:t>
            </a:r>
          </a:p>
          <a:p>
            <a:pPr algn="just">
              <a:lnSpc>
                <a:spcPct val="150000"/>
              </a:lnSpc>
            </a:pPr>
            <a:endParaRPr lang="it-IT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controllo manuale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controllo del pH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controllo della torbidità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corrente fluente</a:t>
            </a:r>
            <a:br>
              <a:rPr lang="it-IT" sz="2400" dirty="0"/>
            </a:br>
            <a:r>
              <a:rPr lang="it-IT" sz="2400" dirty="0"/>
              <a:t> (</a:t>
            </a:r>
            <a:r>
              <a:rPr lang="it-IT" sz="2400" i="1" dirty="0"/>
              <a:t>Streaming </a:t>
            </a:r>
            <a:r>
              <a:rPr lang="it-IT" sz="2400" i="1" dirty="0" err="1"/>
              <a:t>Current</a:t>
            </a:r>
            <a:r>
              <a:rPr lang="it-IT" sz="2400" dirty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controllo UV a 254 nm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914FC-8E87-4128-A903-479646E67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24" y="1676051"/>
            <a:ext cx="3022249" cy="1698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F639D-BA1B-487B-8698-7F4EC110D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24" y="4288954"/>
            <a:ext cx="3022247" cy="16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Misurazioni in linea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469232" y="1130548"/>
            <a:ext cx="8305800" cy="668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pH acque grezze in entrata</a:t>
            </a:r>
            <a:br>
              <a:rPr lang="it-IT" sz="2400" dirty="0"/>
            </a:br>
            <a:r>
              <a:rPr lang="it-IT" sz="2400" dirty="0"/>
              <a:t>Acque a bassa ionicità, importante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Torbidità dell’acqua grezza</a:t>
            </a:r>
            <a:br>
              <a:rPr lang="it-IT" sz="2400" dirty="0"/>
            </a:br>
            <a:r>
              <a:rPr lang="it-IT" sz="2400" dirty="0"/>
              <a:t>Importante, ma non utilizzabile per il controllo automatico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Corrente fluente (</a:t>
            </a:r>
            <a:r>
              <a:rPr lang="it-IT" sz="2400" b="1" i="1" dirty="0"/>
              <a:t>Streaming </a:t>
            </a:r>
            <a:r>
              <a:rPr lang="it-IT" sz="2400" b="1" i="1" dirty="0" err="1"/>
              <a:t>Current</a:t>
            </a:r>
            <a:r>
              <a:rPr lang="it-IT" sz="2400" b="1" dirty="0"/>
              <a:t>)</a:t>
            </a:r>
            <a:br>
              <a:rPr lang="it-IT" sz="2400" dirty="0"/>
            </a:br>
            <a:r>
              <a:rPr lang="it-IT" sz="2400" dirty="0"/>
              <a:t>Tempi di controllo brevi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UV254</a:t>
            </a:r>
            <a:br>
              <a:rPr lang="it-IT" sz="2400" dirty="0"/>
            </a:br>
            <a:r>
              <a:rPr lang="it-IT" sz="2400" dirty="0"/>
              <a:t>Correlazione con NOM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b="1" dirty="0"/>
              <a:t>Torbidità acque chiarificate</a:t>
            </a:r>
            <a:br>
              <a:rPr lang="it-IT" sz="2400" dirty="0"/>
            </a:br>
            <a:r>
              <a:rPr lang="it-IT" sz="2400" dirty="0"/>
              <a:t>Non vi è correlazione con i DBP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3156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Dosaggio ottimale</a:t>
            </a:r>
          </a:p>
        </p:txBody>
      </p:sp>
      <p:pic>
        <p:nvPicPr>
          <p:cNvPr id="4" name="Picture 7" descr="Charge Turbidity and TOC">
            <a:extLst>
              <a:ext uri="{FF2B5EF4-FFF2-40B4-BE49-F238E27FC236}">
                <a16:creationId xmlns:a16="http://schemas.microsoft.com/office/drawing/2014/main" id="{40CDBE1F-B2CF-47BB-9F42-7517C0C85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8705"/>
            <a:ext cx="6919912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93CC2C23-C538-4BAB-AF01-F8FB050F2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556792"/>
            <a:ext cx="73152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Arial Unicode MS" panose="020B0604020202020204" pitchFamily="34" charset="-128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Font typeface="Arial Unicode MS" panose="020B0604020202020204" pitchFamily="34" charset="-128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82486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it-IT" noProof="0" dirty="0"/>
              <a:t>Streaming </a:t>
            </a:r>
            <a:r>
              <a:rPr lang="it-IT" noProof="0" dirty="0" err="1"/>
              <a:t>Current</a:t>
            </a:r>
            <a:r>
              <a:rPr lang="it-IT" noProof="0" dirty="0"/>
              <a:t>/Corrente Fluente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457200" y="1329194"/>
            <a:ext cx="84582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La Corrente fluente (</a:t>
            </a:r>
            <a:r>
              <a:rPr lang="it-IT" sz="2000" i="1" dirty="0"/>
              <a:t>Streaming </a:t>
            </a:r>
            <a:r>
              <a:rPr lang="it-IT" sz="2000" i="1" dirty="0" err="1"/>
              <a:t>Current</a:t>
            </a:r>
            <a:r>
              <a:rPr lang="it-IT" sz="2000" dirty="0"/>
              <a:t>) </a:t>
            </a:r>
            <a:r>
              <a:rPr lang="it-IT" sz="2000" b="1" dirty="0"/>
              <a:t>risponde immediatam</a:t>
            </a:r>
            <a:r>
              <a:rPr lang="it-IT" sz="2000" dirty="0"/>
              <a:t>ente ai cambiamenti nelle condizioni dell’acqua non depurata (ad es. torbidità, sostanze organiche, flusso).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Misura ciò che si sta cercando di ottenere: la </a:t>
            </a:r>
            <a:r>
              <a:rPr lang="it-IT" sz="2000" b="1" dirty="0"/>
              <a:t>neutralizzazione della carica</a:t>
            </a:r>
            <a:r>
              <a:rPr lang="it-IT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Controllo feedback: fornisce un allarme immediato se </a:t>
            </a:r>
            <a:r>
              <a:rPr lang="it-IT" sz="2000" b="1" dirty="0"/>
              <a:t>l'alimentazione del coagulante</a:t>
            </a:r>
            <a:r>
              <a:rPr lang="it-IT" sz="2000" dirty="0"/>
              <a:t> viene interrotta o persa.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Definendo e controllando un valore ottimale, la regolazione del dosaggio viene eseguita in maniera più rapida ed affidabile rispetto ad un </a:t>
            </a:r>
            <a:r>
              <a:rPr lang="it-IT" sz="2000" dirty="0" err="1"/>
              <a:t>flocculatore</a:t>
            </a:r>
            <a:r>
              <a:rPr lang="it-IT" sz="2000" dirty="0"/>
              <a:t> da banco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59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Forze elettriche microscopiche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28E838-7E58-4E7E-B13D-D914ACD37E72}"/>
              </a:ext>
            </a:extLst>
          </p:cNvPr>
          <p:cNvGraphicFramePr>
            <a:graphicFrameLocks/>
          </p:cNvGraphicFramePr>
          <p:nvPr/>
        </p:nvGraphicFramePr>
        <p:xfrm>
          <a:off x="1692275" y="1773238"/>
          <a:ext cx="5891213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r:id="rId3" imgW="4562475" imgH="3419475" progId="PowerPoint.Show.8">
                  <p:embed/>
                </p:oleObj>
              </mc:Choice>
              <mc:Fallback>
                <p:oleObj name="Presentation" r:id="rId3" imgW="4562475" imgH="3419475" progId="PowerPoint.Show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D28E838-7E58-4E7E-B13D-D914ACD37E7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73238"/>
                        <a:ext cx="5891213" cy="429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19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Misurazione della carica con SCM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4267200" y="1406535"/>
            <a:ext cx="45720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Pistone alternativo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Sonda con 2 elettrodi incorporati nella cella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Adsorbimento colloidale/ionico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Elevata velocità del flusso = spostamento degli ioni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Differenza di potenziale tra gli elettrodi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8DB3BF1-DDF0-4D50-A109-6376BEC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732883" cy="373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Potabilizzatore tradizionale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AF21A9-27F8-4043-ABF7-2041F7CE3846}"/>
              </a:ext>
            </a:extLst>
          </p:cNvPr>
          <p:cNvSpPr/>
          <p:nvPr/>
        </p:nvSpPr>
        <p:spPr>
          <a:xfrm>
            <a:off x="-76200" y="4754563"/>
            <a:ext cx="9296400" cy="1222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F60B9C1-FB3A-479F-BCB2-8CA21CC6A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19041" r="37894" b="56763"/>
          <a:stretch>
            <a:fillRect/>
          </a:stretch>
        </p:blipFill>
        <p:spPr bwMode="auto">
          <a:xfrm>
            <a:off x="1965325" y="4287838"/>
            <a:ext cx="1492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D82C340-4B97-4BB3-A409-579BB79085E5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211638"/>
            <a:ext cx="1187450" cy="1085850"/>
            <a:chOff x="6156351" y="2748307"/>
            <a:chExt cx="5117579" cy="395451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D3A6CD8-49F0-45ED-A3D5-3D69874A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21" t="64552" r="7948" b="6291"/>
            <a:stretch>
              <a:fillRect/>
            </a:stretch>
          </p:blipFill>
          <p:spPr bwMode="auto">
            <a:xfrm>
              <a:off x="6156351" y="2748307"/>
              <a:ext cx="5117579" cy="395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565F8FB-8DD8-49CD-BCE9-5D58B4EC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6" t="77814" r="17383" b="17751"/>
            <a:stretch>
              <a:fillRect/>
            </a:stretch>
          </p:blipFill>
          <p:spPr bwMode="auto">
            <a:xfrm>
              <a:off x="7665729" y="4603340"/>
              <a:ext cx="1764754" cy="60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8D20C1-C3D8-41A6-A8BC-AF6FC9BC7A98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348163"/>
            <a:ext cx="611187" cy="822325"/>
            <a:chOff x="2209800" y="1727524"/>
            <a:chExt cx="3546256" cy="438930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09B87A5-3BC2-417E-87F2-4E5D965F8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45789" b="56763"/>
            <a:stretch>
              <a:fillRect/>
            </a:stretch>
          </p:blipFill>
          <p:spPr bwMode="auto">
            <a:xfrm>
              <a:off x="2209800" y="1727524"/>
              <a:ext cx="3483907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25CEA45-078A-4952-988B-47207802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53244" b="56763"/>
            <a:stretch>
              <a:fillRect/>
            </a:stretch>
          </p:blipFill>
          <p:spPr bwMode="auto">
            <a:xfrm>
              <a:off x="5536761" y="1727524"/>
              <a:ext cx="219295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FE74AF-89A5-4BDD-94EE-95EC93063E5B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4308475"/>
            <a:ext cx="1189037" cy="990600"/>
            <a:chOff x="-426776" y="4452739"/>
            <a:chExt cx="5730509" cy="339586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3F2DB2B-B30A-4BB3-AE82-4DED059D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6" t="69054" r="59926" b="8807"/>
            <a:stretch>
              <a:fillRect/>
            </a:stretch>
          </p:blipFill>
          <p:spPr bwMode="auto">
            <a:xfrm>
              <a:off x="-426776" y="4452739"/>
              <a:ext cx="5730509" cy="339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DB5CE52-BAF3-481F-967C-D54DE757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3" t="73151" r="72382" b="12329"/>
            <a:stretch>
              <a:fillRect/>
            </a:stretch>
          </p:blipFill>
          <p:spPr bwMode="auto">
            <a:xfrm>
              <a:off x="489196" y="5083361"/>
              <a:ext cx="3816104" cy="222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Can 17">
            <a:extLst>
              <a:ext uri="{FF2B5EF4-FFF2-40B4-BE49-F238E27FC236}">
                <a16:creationId xmlns:a16="http://schemas.microsoft.com/office/drawing/2014/main" id="{D0F1A355-494E-4A7A-B7D9-75B8B908290B}"/>
              </a:ext>
            </a:extLst>
          </p:cNvPr>
          <p:cNvSpPr/>
          <p:nvPr/>
        </p:nvSpPr>
        <p:spPr>
          <a:xfrm>
            <a:off x="796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2" name="Can 18">
            <a:extLst>
              <a:ext uri="{FF2B5EF4-FFF2-40B4-BE49-F238E27FC236}">
                <a16:creationId xmlns:a16="http://schemas.microsoft.com/office/drawing/2014/main" id="{5EE1F1A4-1290-4BB0-A400-7542440F9EB9}"/>
              </a:ext>
            </a:extLst>
          </p:cNvPr>
          <p:cNvSpPr/>
          <p:nvPr/>
        </p:nvSpPr>
        <p:spPr>
          <a:xfrm>
            <a:off x="674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3" name="Can 19">
            <a:extLst>
              <a:ext uri="{FF2B5EF4-FFF2-40B4-BE49-F238E27FC236}">
                <a16:creationId xmlns:a16="http://schemas.microsoft.com/office/drawing/2014/main" id="{94C85452-247B-4501-AB83-4BEAE8B27736}"/>
              </a:ext>
            </a:extLst>
          </p:cNvPr>
          <p:cNvSpPr/>
          <p:nvPr/>
        </p:nvSpPr>
        <p:spPr>
          <a:xfrm>
            <a:off x="415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4" name="Can 20">
            <a:extLst>
              <a:ext uri="{FF2B5EF4-FFF2-40B4-BE49-F238E27FC236}">
                <a16:creationId xmlns:a16="http://schemas.microsoft.com/office/drawing/2014/main" id="{1A2D0751-5A0E-4B28-BA5C-A90232C6144A}"/>
              </a:ext>
            </a:extLst>
          </p:cNvPr>
          <p:cNvSpPr/>
          <p:nvPr/>
        </p:nvSpPr>
        <p:spPr>
          <a:xfrm>
            <a:off x="293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5" name="Can 21">
            <a:extLst>
              <a:ext uri="{FF2B5EF4-FFF2-40B4-BE49-F238E27FC236}">
                <a16:creationId xmlns:a16="http://schemas.microsoft.com/office/drawing/2014/main" id="{D33FFFE3-0142-4F20-8348-41009D8F75B7}"/>
              </a:ext>
            </a:extLst>
          </p:cNvPr>
          <p:cNvSpPr/>
          <p:nvPr/>
        </p:nvSpPr>
        <p:spPr>
          <a:xfrm>
            <a:off x="5761038" y="4191000"/>
            <a:ext cx="87312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6" name="Can 22">
            <a:extLst>
              <a:ext uri="{FF2B5EF4-FFF2-40B4-BE49-F238E27FC236}">
                <a16:creationId xmlns:a16="http://schemas.microsoft.com/office/drawing/2014/main" id="{02D20B3B-747B-45A3-BBF2-CB2FF3E2A857}"/>
              </a:ext>
            </a:extLst>
          </p:cNvPr>
          <p:cNvSpPr/>
          <p:nvPr/>
        </p:nvSpPr>
        <p:spPr>
          <a:xfrm>
            <a:off x="5638800" y="3648075"/>
            <a:ext cx="344488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3C5636-3A30-4FAB-A6A4-EF5C517F5D4A}"/>
              </a:ext>
            </a:extLst>
          </p:cNvPr>
          <p:cNvSpPr txBox="1"/>
          <p:nvPr/>
        </p:nvSpPr>
        <p:spPr>
          <a:xfrm>
            <a:off x="655957" y="3754903"/>
            <a:ext cx="369332" cy="4782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Coag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80B269-E370-4E34-8C03-92F1543D9AD6}"/>
              </a:ext>
            </a:extLst>
          </p:cNvPr>
          <p:cNvSpPr txBox="1"/>
          <p:nvPr/>
        </p:nvSpPr>
        <p:spPr>
          <a:xfrm>
            <a:off x="284372" y="3716589"/>
            <a:ext cx="553998" cy="5456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</a:t>
            </a:r>
            <a:r>
              <a:rPr lang="it-IT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</a:t>
            </a: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B08FC7-C7E1-4327-AD4F-E9CF4E9F6C5A}"/>
              </a:ext>
            </a:extLst>
          </p:cNvPr>
          <p:cNvSpPr txBox="1"/>
          <p:nvPr/>
        </p:nvSpPr>
        <p:spPr>
          <a:xfrm>
            <a:off x="5630340" y="3754903"/>
            <a:ext cx="369332" cy="45240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</a:t>
            </a:r>
          </a:p>
        </p:txBody>
      </p:sp>
      <p:sp>
        <p:nvSpPr>
          <p:cNvPr id="60" name="Can 34">
            <a:extLst>
              <a:ext uri="{FF2B5EF4-FFF2-40B4-BE49-F238E27FC236}">
                <a16:creationId xmlns:a16="http://schemas.microsoft.com/office/drawing/2014/main" id="{DDDAD463-1B4F-4FD5-9ABA-35D104E643B2}"/>
              </a:ext>
            </a:extLst>
          </p:cNvPr>
          <p:cNvSpPr/>
          <p:nvPr/>
        </p:nvSpPr>
        <p:spPr>
          <a:xfrm>
            <a:off x="7483475" y="4179888"/>
            <a:ext cx="85725" cy="57626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1" name="Can 35">
            <a:extLst>
              <a:ext uri="{FF2B5EF4-FFF2-40B4-BE49-F238E27FC236}">
                <a16:creationId xmlns:a16="http://schemas.microsoft.com/office/drawing/2014/main" id="{2AE355D8-00B9-4F5C-BFFD-EFF6EEAC7FBF}"/>
              </a:ext>
            </a:extLst>
          </p:cNvPr>
          <p:cNvSpPr/>
          <p:nvPr/>
        </p:nvSpPr>
        <p:spPr>
          <a:xfrm>
            <a:off x="7361238" y="3636963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F67C9B-B3A2-41E0-AC33-1385F01CCE9B}"/>
              </a:ext>
            </a:extLst>
          </p:cNvPr>
          <p:cNvSpPr txBox="1"/>
          <p:nvPr/>
        </p:nvSpPr>
        <p:spPr>
          <a:xfrm>
            <a:off x="7335954" y="3754903"/>
            <a:ext cx="369332" cy="3385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E5290C-BF23-425B-A683-7DDB4CF823C0}"/>
              </a:ext>
            </a:extLst>
          </p:cNvPr>
          <p:cNvSpPr/>
          <p:nvPr/>
        </p:nvSpPr>
        <p:spPr>
          <a:xfrm>
            <a:off x="8850313" y="4210050"/>
            <a:ext cx="300037" cy="51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64" name="Picture 40">
            <a:extLst>
              <a:ext uri="{FF2B5EF4-FFF2-40B4-BE49-F238E27FC236}">
                <a16:creationId xmlns:a16="http://schemas.microsoft.com/office/drawing/2014/main" id="{59861B63-8587-453E-BE2C-2FCF1F15D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086" r="17027" b="56764"/>
          <a:stretch>
            <a:fillRect/>
          </a:stretch>
        </p:blipFill>
        <p:spPr bwMode="auto">
          <a:xfrm>
            <a:off x="3595688" y="4222750"/>
            <a:ext cx="19526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41">
            <a:extLst>
              <a:ext uri="{FF2B5EF4-FFF2-40B4-BE49-F238E27FC236}">
                <a16:creationId xmlns:a16="http://schemas.microsoft.com/office/drawing/2014/main" id="{C0AC9184-9978-4AC1-9E13-065995D2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8361"/>
            <a:ext cx="1965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Dosaggio coagulante e miscelazione</a:t>
            </a:r>
          </a:p>
        </p:txBody>
      </p:sp>
      <p:sp>
        <p:nvSpPr>
          <p:cNvPr id="66" name="TextBox 42">
            <a:extLst>
              <a:ext uri="{FF2B5EF4-FFF2-40B4-BE49-F238E27FC236}">
                <a16:creationId xmlns:a16="http://schemas.microsoft.com/office/drawing/2014/main" id="{7C077038-1AFD-4777-8FDC-4C3E7DD6B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838575"/>
            <a:ext cx="1619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Flocculatore</a:t>
            </a:r>
          </a:p>
        </p:txBody>
      </p:sp>
      <p:sp>
        <p:nvSpPr>
          <p:cNvPr id="67" name="TextBox 43">
            <a:extLst>
              <a:ext uri="{FF2B5EF4-FFF2-40B4-BE49-F238E27FC236}">
                <a16:creationId xmlns:a16="http://schemas.microsoft.com/office/drawing/2014/main" id="{14F6C2FF-B04F-443B-A44D-378B8F04F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328" y="3811588"/>
            <a:ext cx="1824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Chiarificatore</a:t>
            </a:r>
          </a:p>
        </p:txBody>
      </p:sp>
      <p:sp>
        <p:nvSpPr>
          <p:cNvPr id="68" name="TextBox 44">
            <a:extLst>
              <a:ext uri="{FF2B5EF4-FFF2-40B4-BE49-F238E27FC236}">
                <a16:creationId xmlns:a16="http://schemas.microsoft.com/office/drawing/2014/main" id="{7BEFD6CF-420F-4113-84EA-0F83C8ADB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852863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Filtro</a:t>
            </a:r>
          </a:p>
        </p:txBody>
      </p:sp>
      <p:sp>
        <p:nvSpPr>
          <p:cNvPr id="69" name="TextBox 45">
            <a:extLst>
              <a:ext uri="{FF2B5EF4-FFF2-40B4-BE49-F238E27FC236}">
                <a16:creationId xmlns:a16="http://schemas.microsoft.com/office/drawing/2014/main" id="{D1E5CE7F-5825-4FBA-8AFF-559F7448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3830638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 err="1"/>
              <a:t>Clearwell</a:t>
            </a:r>
            <a:endParaRPr lang="it-IT" altLang="en-US" sz="16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F5DE55-3209-43CA-AF50-5CA013BEBA6F}"/>
              </a:ext>
            </a:extLst>
          </p:cNvPr>
          <p:cNvCxnSpPr/>
          <p:nvPr/>
        </p:nvCxnSpPr>
        <p:spPr>
          <a:xfrm flipV="1">
            <a:off x="1548208" y="2857680"/>
            <a:ext cx="1220111" cy="154287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ABC2A9B-8D43-4D3B-9414-75D79BDED24D}"/>
              </a:ext>
            </a:extLst>
          </p:cNvPr>
          <p:cNvSpPr/>
          <p:nvPr/>
        </p:nvSpPr>
        <p:spPr>
          <a:xfrm>
            <a:off x="2771800" y="1988840"/>
            <a:ext cx="4260826" cy="8856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83C1503-12B1-4F04-9EE1-081EC2C3F6A9}"/>
              </a:ext>
            </a:extLst>
          </p:cNvPr>
          <p:cNvSpPr txBox="1">
            <a:spLocks/>
          </p:cNvSpPr>
          <p:nvPr/>
        </p:nvSpPr>
        <p:spPr>
          <a:xfrm>
            <a:off x="3061715" y="1794843"/>
            <a:ext cx="4973195" cy="120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err="1">
                <a:solidFill>
                  <a:srgbClr val="114A66"/>
                </a:solidFill>
              </a:rPr>
              <a:t>StreamerSense</a:t>
            </a:r>
            <a:endParaRPr lang="it-IT" sz="3600" dirty="0">
              <a:solidFill>
                <a:srgbClr val="114A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err="1"/>
              <a:t>Tecnologie</a:t>
            </a:r>
            <a:r>
              <a:rPr lang="en-US" dirty="0"/>
              <a:t> </a:t>
            </a:r>
            <a:r>
              <a:rPr lang="en-US" dirty="0" err="1"/>
              <a:t>esistenti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491412" y="1695061"/>
            <a:ext cx="827158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La lunghezza d'onda della luce a UV254 nm fornisce un'indicazione della quantità di sostanza organica aromatica (reattiva) nell'acqua.</a:t>
            </a:r>
          </a:p>
          <a:p>
            <a:pPr algn="just">
              <a:lnSpc>
                <a:spcPct val="150000"/>
              </a:lnSpc>
            </a:pP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/>
              <a:t>La misurazione dell’UV254 è anche nota come coefficiente di assorbanza specifico (SAC o SAK) o trasmittanza UV (UVT) o assorbanza UV (UVA).</a:t>
            </a:r>
          </a:p>
          <a:p>
            <a:pPr algn="just">
              <a:lnSpc>
                <a:spcPct val="150000"/>
              </a:lnSpc>
            </a:pP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/>
              <a:t>La relazione tra UVT e UVA è: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               </a:t>
            </a:r>
          </a:p>
          <a:p>
            <a:pPr algn="just">
              <a:lnSpc>
                <a:spcPct val="150000"/>
              </a:lnSpc>
            </a:pPr>
            <a:r>
              <a:rPr lang="it-IT" sz="2400" i="1" dirty="0"/>
              <a:t>               A = 2 - log</a:t>
            </a:r>
            <a:r>
              <a:rPr lang="it-IT" sz="2400" i="1" baseline="-25000" dirty="0"/>
              <a:t>10</a:t>
            </a:r>
            <a:r>
              <a:rPr lang="it-IT" sz="2400" i="1" dirty="0"/>
              <a:t> %T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C929E7-FE7F-4D5A-B961-817EE8A49DA8}"/>
              </a:ext>
            </a:extLst>
          </p:cNvPr>
          <p:cNvGraphicFramePr/>
          <p:nvPr/>
        </p:nvGraphicFramePr>
        <p:xfrm>
          <a:off x="4686300" y="3904007"/>
          <a:ext cx="4352539" cy="251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49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Cos’è il CoagSense?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Il CoagSense più che un analizzatore è un concetto: l’uso di vari parametri – specifici per ogni impianto – per l’automatizzazione della coagulazione.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0F8A8-37F4-44EB-B4FB-A3CFB9FB4F98}"/>
              </a:ext>
            </a:extLst>
          </p:cNvPr>
          <p:cNvSpPr txBox="1"/>
          <p:nvPr/>
        </p:nvSpPr>
        <p:spPr>
          <a:xfrm>
            <a:off x="1819336" y="4495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Una </a:t>
            </a:r>
            <a:r>
              <a:rPr lang="it-IT" i="1" dirty="0" err="1"/>
              <a:t>possible</a:t>
            </a:r>
            <a:r>
              <a:rPr lang="it-IT" i="1" dirty="0"/>
              <a:t> configurazione del CoagSense</a:t>
            </a:r>
          </a:p>
        </p:txBody>
      </p:sp>
      <p:pic>
        <p:nvPicPr>
          <p:cNvPr id="8" name="Picture 7" descr="A picture containing object, meter&#10;&#10;Description automatically generated">
            <a:extLst>
              <a:ext uri="{FF2B5EF4-FFF2-40B4-BE49-F238E27FC236}">
                <a16:creationId xmlns:a16="http://schemas.microsoft.com/office/drawing/2014/main" id="{665C09FB-E494-43C5-BA28-EC05B067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369786"/>
            <a:ext cx="5843017" cy="31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Surrogato per il TOC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472440" y="1185950"/>
            <a:ext cx="827158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Eccellente parametro surrogato per TOC, DOC, COD e BOD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Fornisce un rilevamento accurato senza il costo dei reagenti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Nessuna manutenzione o servizio richiesto durante il normale funzionamento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Capacità di trovare una correlazione confrontando i dati di esempio (grafico)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15D7195F-DCAF-4C22-9B71-8B1E97C0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6638"/>
            <a:ext cx="244951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an\Documents\Product Information\Product Graphics\uv254 vs toc.JPG">
            <a:extLst>
              <a:ext uri="{FF2B5EF4-FFF2-40B4-BE49-F238E27FC236}">
                <a16:creationId xmlns:a16="http://schemas.microsoft.com/office/drawing/2014/main" id="{58F5BD8A-BCFA-4740-9BCA-88E81D49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33845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5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Potenziale di formazione dei DBP</a:t>
            </a:r>
          </a:p>
        </p:txBody>
      </p:sp>
      <p:pic>
        <p:nvPicPr>
          <p:cNvPr id="7" name="Picture 1038">
            <a:extLst>
              <a:ext uri="{FF2B5EF4-FFF2-40B4-BE49-F238E27FC236}">
                <a16:creationId xmlns:a16="http://schemas.microsoft.com/office/drawing/2014/main" id="{82B4206A-1A86-413B-83FA-7F70858F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56" y="3663950"/>
            <a:ext cx="16637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9">
            <a:extLst>
              <a:ext uri="{FF2B5EF4-FFF2-40B4-BE49-F238E27FC236}">
                <a16:creationId xmlns:a16="http://schemas.microsoft.com/office/drawing/2014/main" id="{BC322F83-D08C-4EE6-8D13-C376A125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81" y="3916362"/>
            <a:ext cx="5445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6">
            <a:extLst>
              <a:ext uri="{FF2B5EF4-FFF2-40B4-BE49-F238E27FC236}">
                <a16:creationId xmlns:a16="http://schemas.microsoft.com/office/drawing/2014/main" id="{9AAF5F10-C951-4DE2-87F7-406E503F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3670300"/>
            <a:ext cx="15557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37">
            <a:extLst>
              <a:ext uri="{FF2B5EF4-FFF2-40B4-BE49-F238E27FC236}">
                <a16:creationId xmlns:a16="http://schemas.microsoft.com/office/drawing/2014/main" id="{9C827158-4651-4F2B-BD0F-33E64979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9" y="3895725"/>
            <a:ext cx="6635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lus 8">
            <a:extLst>
              <a:ext uri="{FF2B5EF4-FFF2-40B4-BE49-F238E27FC236}">
                <a16:creationId xmlns:a16="http://schemas.microsoft.com/office/drawing/2014/main" id="{72DBA041-3BEC-4435-AC7B-B16264EB7D85}"/>
              </a:ext>
            </a:extLst>
          </p:cNvPr>
          <p:cNvSpPr/>
          <p:nvPr/>
        </p:nvSpPr>
        <p:spPr>
          <a:xfrm>
            <a:off x="2804319" y="4140200"/>
            <a:ext cx="182562" cy="14128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ight Arrow 9">
            <a:extLst>
              <a:ext uri="{FF2B5EF4-FFF2-40B4-BE49-F238E27FC236}">
                <a16:creationId xmlns:a16="http://schemas.microsoft.com/office/drawing/2014/main" id="{77415641-04FE-4624-8922-661FF0E15DAD}"/>
              </a:ext>
            </a:extLst>
          </p:cNvPr>
          <p:cNvSpPr/>
          <p:nvPr/>
        </p:nvSpPr>
        <p:spPr>
          <a:xfrm>
            <a:off x="5241131" y="4141787"/>
            <a:ext cx="425450" cy="952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78B0217-ADD5-48FC-91EB-CAE2249C9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4" y="2552204"/>
            <a:ext cx="1785937" cy="92333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800" dirty="0">
                <a:solidFill>
                  <a:schemeClr val="tx1"/>
                </a:solidFill>
                <a:cs typeface="DejaVu Sans" panose="020B0603030804020204" pitchFamily="34" charset="0"/>
              </a:rPr>
              <a:t>Molecole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800" dirty="0">
                <a:solidFill>
                  <a:schemeClr val="tx1"/>
                </a:solidFill>
                <a:cs typeface="DejaVu Sans" panose="020B0603030804020204" pitchFamily="34" charset="0"/>
              </a:rPr>
              <a:t>organiche 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800" dirty="0">
                <a:solidFill>
                  <a:schemeClr val="tx1"/>
                </a:solidFill>
                <a:cs typeface="DejaVu Sans" panose="020B0603030804020204" pitchFamily="34" charset="0"/>
              </a:rPr>
              <a:t>aromatiche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0BCC12ED-3A25-4549-BF35-CE6AA5859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981" y="2863850"/>
            <a:ext cx="1423988" cy="369887"/>
          </a:xfrm>
          <a:prstGeom prst="rect">
            <a:avLst/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800" dirty="0">
                <a:solidFill>
                  <a:schemeClr val="tx1"/>
                </a:solidFill>
                <a:cs typeface="DejaVu Sans" panose="020B0603030804020204" pitchFamily="34" charset="0"/>
              </a:rPr>
              <a:t>Cloro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BBDB02D1-74F2-46A9-BC01-6360C7308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744" y="2727216"/>
            <a:ext cx="2203450" cy="646331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it-IT" altLang="en-US" sz="1800" dirty="0">
                <a:solidFill>
                  <a:schemeClr val="tx1"/>
                </a:solidFill>
                <a:cs typeface="DejaVu Sans" panose="020B0603030804020204" pitchFamily="34" charset="0"/>
              </a:rPr>
              <a:t>Sottoprodotti della disinfezione</a:t>
            </a:r>
          </a:p>
        </p:txBody>
      </p:sp>
      <p:sp>
        <p:nvSpPr>
          <p:cNvPr id="16" name="Plus 13">
            <a:extLst>
              <a:ext uri="{FF2B5EF4-FFF2-40B4-BE49-F238E27FC236}">
                <a16:creationId xmlns:a16="http://schemas.microsoft.com/office/drawing/2014/main" id="{65B9C0AB-3B70-4507-9D60-D26CA8394569}"/>
              </a:ext>
            </a:extLst>
          </p:cNvPr>
          <p:cNvSpPr/>
          <p:nvPr/>
        </p:nvSpPr>
        <p:spPr>
          <a:xfrm>
            <a:off x="2890044" y="2968625"/>
            <a:ext cx="284162" cy="22225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Equal 14">
            <a:extLst>
              <a:ext uri="{FF2B5EF4-FFF2-40B4-BE49-F238E27FC236}">
                <a16:creationId xmlns:a16="http://schemas.microsoft.com/office/drawing/2014/main" id="{E26C833C-FB92-4B39-B9CE-AE38A48A6966}"/>
              </a:ext>
            </a:extLst>
          </p:cNvPr>
          <p:cNvSpPr/>
          <p:nvPr/>
        </p:nvSpPr>
        <p:spPr>
          <a:xfrm>
            <a:off x="5490369" y="2944812"/>
            <a:ext cx="284162" cy="22225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8DE05-1800-48AA-ABD3-6B735238E50E}"/>
              </a:ext>
            </a:extLst>
          </p:cNvPr>
          <p:cNvSpPr txBox="1"/>
          <p:nvPr/>
        </p:nvSpPr>
        <p:spPr>
          <a:xfrm>
            <a:off x="-292894" y="5130800"/>
            <a:ext cx="9058275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GB" sz="1400" b="1" dirty="0">
              <a:solidFill>
                <a:srgbClr val="255FAA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1400" b="1" i="1" dirty="0">
                <a:solidFill>
                  <a:srgbClr val="255FAA"/>
                </a:solidFill>
                <a:latin typeface="+mj-lt"/>
                <a:ea typeface="Verdana" pitchFamily="34" charset="0"/>
                <a:cs typeface="Verdana" pitchFamily="34" charset="0"/>
              </a:rPr>
              <a:t>“…UV254, which is generally linked to the aromatic and unsaturated components of NOM, is considered a good predictor of the tendency of a source water to form TTHM &amp; HAA5.” 	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1400" dirty="0">
                <a:solidFill>
                  <a:srgbClr val="255FAA"/>
                </a:solidFill>
                <a:latin typeface="+mj-lt"/>
                <a:ea typeface="Verdana" pitchFamily="34" charset="0"/>
                <a:cs typeface="Verdana" pitchFamily="34" charset="0"/>
              </a:rPr>
              <a:t>EPA – Stage 2 Disinfectants &amp; Disinfection </a:t>
            </a:r>
            <a:r>
              <a:rPr lang="en-GB" sz="1400" dirty="0" err="1">
                <a:solidFill>
                  <a:srgbClr val="255FAA"/>
                </a:solidFill>
                <a:latin typeface="+mj-lt"/>
                <a:ea typeface="Verdana" pitchFamily="34" charset="0"/>
                <a:cs typeface="Verdana" pitchFamily="34" charset="0"/>
              </a:rPr>
              <a:t>Byproducts</a:t>
            </a:r>
            <a:r>
              <a:rPr lang="en-GB" sz="1400" dirty="0">
                <a:solidFill>
                  <a:srgbClr val="255FAA"/>
                </a:solidFill>
                <a:latin typeface="+mj-lt"/>
                <a:ea typeface="Verdana" pitchFamily="34" charset="0"/>
                <a:cs typeface="Verdana" pitchFamily="34" charset="0"/>
              </a:rPr>
              <a:t> Rule Operational Evaluation Guidance Manual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0D029270-5C31-4919-A148-E7420EE7D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149" y="1071582"/>
            <a:ext cx="8069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114A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</a:pPr>
            <a:r>
              <a:rPr lang="it-IT" altLang="en-US" sz="1800" dirty="0">
                <a:solidFill>
                  <a:schemeClr val="tx1"/>
                </a:solidFill>
                <a:latin typeface="+mj-lt"/>
              </a:rPr>
              <a:t>Gli analizzatori UV254Sense consentono di rilevare la materia organica naturale (NOM), presente in tutte le acque, e hanno una propensione verso i composti aromatici : un vantaggio significativo per il monitoraggio del potenziale di formazione dei sottoprodotti della disinfezione (</a:t>
            </a:r>
            <a:r>
              <a:rPr lang="it-IT" altLang="en-US" sz="1800" i="1" dirty="0" err="1">
                <a:solidFill>
                  <a:schemeClr val="tx1"/>
                </a:solidFill>
                <a:latin typeface="+mj-lt"/>
              </a:rPr>
              <a:t>disinfection</a:t>
            </a:r>
            <a:r>
              <a:rPr lang="it-IT" altLang="en-US" sz="1800" i="1" dirty="0">
                <a:solidFill>
                  <a:schemeClr val="tx1"/>
                </a:solidFill>
                <a:latin typeface="+mj-lt"/>
              </a:rPr>
              <a:t> by-products DBP</a:t>
            </a:r>
            <a:r>
              <a:rPr lang="it-IT" altLang="en-US" sz="1800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63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Ottimizzazione della coagulazione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72A57-F43F-447A-91F4-BCEE9F01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3" cy="469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78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/>
              <a:t>Caso di studio: acqua  municipale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F98AB1-90C3-4550-8E0F-BED23898176E}"/>
              </a:ext>
            </a:extLst>
          </p:cNvPr>
          <p:cNvSpPr/>
          <p:nvPr/>
        </p:nvSpPr>
        <p:spPr>
          <a:xfrm>
            <a:off x="381000" y="1302136"/>
            <a:ext cx="8458200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/>
              <a:t>Problema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Sovradosaggio di coagulanti precedentemente inspiegato, anche dopo che la torbidità si era stabilizzata dopo eventi piovosi.</a:t>
            </a:r>
          </a:p>
          <a:p>
            <a:pPr algn="just">
              <a:lnSpc>
                <a:spcPct val="150000"/>
              </a:lnSpc>
            </a:pP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b="1" dirty="0"/>
              <a:t>Soluzione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L'analisi UV254 ha permesso all’impianto di tracciare sostanze organiche disciolte, il che ha portato ad un trattamento più efficiente e risparmi sui costi del coagulante.</a:t>
            </a:r>
          </a:p>
          <a:p>
            <a:pPr algn="just">
              <a:lnSpc>
                <a:spcPct val="150000"/>
              </a:lnSpc>
            </a:pP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b="1" dirty="0"/>
              <a:t>Risultato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Dosaggio coagulante ottimizzato con conseguente: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Risparmio sui costi del coagulante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Riduzione del fabbisogno di cloro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Impianto conforme per la prima volta in oltre 2 anni</a:t>
            </a:r>
          </a:p>
        </p:txBody>
      </p:sp>
    </p:spTree>
    <p:extLst>
      <p:ext uri="{BB962C8B-B14F-4D97-AF65-F5344CB8AC3E}">
        <p14:creationId xmlns:p14="http://schemas.microsoft.com/office/powerpoint/2010/main" val="965804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Dove installare l’UV254Sense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20CB5-9521-4878-98A2-2E9FE30291C2}"/>
              </a:ext>
            </a:extLst>
          </p:cNvPr>
          <p:cNvSpPr/>
          <p:nvPr/>
        </p:nvSpPr>
        <p:spPr>
          <a:xfrm>
            <a:off x="-76200" y="4754563"/>
            <a:ext cx="9296400" cy="1222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B2174-7D2B-4F24-9125-71040DB2A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19041" r="37894" b="56763"/>
          <a:stretch>
            <a:fillRect/>
          </a:stretch>
        </p:blipFill>
        <p:spPr bwMode="auto">
          <a:xfrm>
            <a:off x="1965325" y="4287838"/>
            <a:ext cx="1492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3C7504-1843-41DD-A8B4-0BB02884B815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211638"/>
            <a:ext cx="1187450" cy="1085850"/>
            <a:chOff x="6156351" y="2748307"/>
            <a:chExt cx="5117579" cy="39545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13B301-285A-4561-BD2F-C4F4A4FD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21" t="64552" r="7948" b="6291"/>
            <a:stretch>
              <a:fillRect/>
            </a:stretch>
          </p:blipFill>
          <p:spPr bwMode="auto">
            <a:xfrm>
              <a:off x="6156351" y="2748307"/>
              <a:ext cx="5117579" cy="395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0E2E37-A91B-4473-B99F-6AAE62474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6" t="77814" r="17383" b="17751"/>
            <a:stretch>
              <a:fillRect/>
            </a:stretch>
          </p:blipFill>
          <p:spPr bwMode="auto">
            <a:xfrm>
              <a:off x="7665729" y="4603340"/>
              <a:ext cx="1764754" cy="60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CD0A0F0-C7BB-40D0-87BE-5A6A803FC5EE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348163"/>
            <a:ext cx="611187" cy="822325"/>
            <a:chOff x="2209800" y="1727524"/>
            <a:chExt cx="3546256" cy="43893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A55C8D-59C5-4217-83D6-F9BC0133B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45789" b="56763"/>
            <a:stretch>
              <a:fillRect/>
            </a:stretch>
          </p:blipFill>
          <p:spPr bwMode="auto">
            <a:xfrm>
              <a:off x="2209800" y="1727524"/>
              <a:ext cx="3483907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C387566-BA0C-4429-A068-0F6685C43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53244" b="56763"/>
            <a:stretch>
              <a:fillRect/>
            </a:stretch>
          </p:blipFill>
          <p:spPr bwMode="auto">
            <a:xfrm>
              <a:off x="5536761" y="1727524"/>
              <a:ext cx="219295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948033-23F8-42CA-B097-6567F3F95421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4308475"/>
            <a:ext cx="1189037" cy="990600"/>
            <a:chOff x="-426776" y="4452739"/>
            <a:chExt cx="5730509" cy="339586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A1DFB4-D6B1-4741-8F7A-5338F97C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6" t="69054" r="59926" b="8807"/>
            <a:stretch>
              <a:fillRect/>
            </a:stretch>
          </p:blipFill>
          <p:spPr bwMode="auto">
            <a:xfrm>
              <a:off x="-426776" y="4452739"/>
              <a:ext cx="5730509" cy="339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E19A714-2A8E-4533-B59B-0DEE3849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3" t="73151" r="72382" b="12329"/>
            <a:stretch>
              <a:fillRect/>
            </a:stretch>
          </p:blipFill>
          <p:spPr bwMode="auto">
            <a:xfrm>
              <a:off x="489196" y="5083361"/>
              <a:ext cx="3816104" cy="222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an 17">
            <a:extLst>
              <a:ext uri="{FF2B5EF4-FFF2-40B4-BE49-F238E27FC236}">
                <a16:creationId xmlns:a16="http://schemas.microsoft.com/office/drawing/2014/main" id="{98809B7F-F9E1-42FE-8A58-1F9679537A32}"/>
              </a:ext>
            </a:extLst>
          </p:cNvPr>
          <p:cNvSpPr/>
          <p:nvPr/>
        </p:nvSpPr>
        <p:spPr>
          <a:xfrm>
            <a:off x="796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6" name="Can 18">
            <a:extLst>
              <a:ext uri="{FF2B5EF4-FFF2-40B4-BE49-F238E27FC236}">
                <a16:creationId xmlns:a16="http://schemas.microsoft.com/office/drawing/2014/main" id="{014617A3-28EF-493C-A1A5-442BE80FE809}"/>
              </a:ext>
            </a:extLst>
          </p:cNvPr>
          <p:cNvSpPr/>
          <p:nvPr/>
        </p:nvSpPr>
        <p:spPr>
          <a:xfrm>
            <a:off x="674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7" name="Can 19">
            <a:extLst>
              <a:ext uri="{FF2B5EF4-FFF2-40B4-BE49-F238E27FC236}">
                <a16:creationId xmlns:a16="http://schemas.microsoft.com/office/drawing/2014/main" id="{5245B72A-497A-48F0-94D8-75EAB965534A}"/>
              </a:ext>
            </a:extLst>
          </p:cNvPr>
          <p:cNvSpPr/>
          <p:nvPr/>
        </p:nvSpPr>
        <p:spPr>
          <a:xfrm>
            <a:off x="415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8" name="Can 20">
            <a:extLst>
              <a:ext uri="{FF2B5EF4-FFF2-40B4-BE49-F238E27FC236}">
                <a16:creationId xmlns:a16="http://schemas.microsoft.com/office/drawing/2014/main" id="{130ACA41-C45A-4667-9A62-FD01CE47060A}"/>
              </a:ext>
            </a:extLst>
          </p:cNvPr>
          <p:cNvSpPr/>
          <p:nvPr/>
        </p:nvSpPr>
        <p:spPr>
          <a:xfrm>
            <a:off x="293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9" name="Can 21">
            <a:extLst>
              <a:ext uri="{FF2B5EF4-FFF2-40B4-BE49-F238E27FC236}">
                <a16:creationId xmlns:a16="http://schemas.microsoft.com/office/drawing/2014/main" id="{5B2947F1-D0D2-4CDF-8682-D65DA4C69561}"/>
              </a:ext>
            </a:extLst>
          </p:cNvPr>
          <p:cNvSpPr/>
          <p:nvPr/>
        </p:nvSpPr>
        <p:spPr>
          <a:xfrm>
            <a:off x="5761038" y="4191000"/>
            <a:ext cx="87312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0" name="Can 22">
            <a:extLst>
              <a:ext uri="{FF2B5EF4-FFF2-40B4-BE49-F238E27FC236}">
                <a16:creationId xmlns:a16="http://schemas.microsoft.com/office/drawing/2014/main" id="{7927E713-2E10-4A84-A2AB-B0C595A539FD}"/>
              </a:ext>
            </a:extLst>
          </p:cNvPr>
          <p:cNvSpPr/>
          <p:nvPr/>
        </p:nvSpPr>
        <p:spPr>
          <a:xfrm>
            <a:off x="5638800" y="3648075"/>
            <a:ext cx="344488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1EA55B-E527-4BE4-AF09-8AFACA1C3C1E}"/>
              </a:ext>
            </a:extLst>
          </p:cNvPr>
          <p:cNvSpPr txBox="1"/>
          <p:nvPr/>
        </p:nvSpPr>
        <p:spPr>
          <a:xfrm>
            <a:off x="655957" y="3754903"/>
            <a:ext cx="369332" cy="4782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Coag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F711E7-782F-44ED-9CF0-794AB0F2D40C}"/>
              </a:ext>
            </a:extLst>
          </p:cNvPr>
          <p:cNvSpPr txBox="1"/>
          <p:nvPr/>
        </p:nvSpPr>
        <p:spPr>
          <a:xfrm>
            <a:off x="284372" y="3716589"/>
            <a:ext cx="553998" cy="5456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</a:t>
            </a:r>
            <a:r>
              <a:rPr lang="it-IT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</a:t>
            </a:r>
            <a:endParaRPr lang="it-IT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99BD0-027E-4DAF-9E54-BBCFB75197B2}"/>
              </a:ext>
            </a:extLst>
          </p:cNvPr>
          <p:cNvSpPr txBox="1"/>
          <p:nvPr/>
        </p:nvSpPr>
        <p:spPr>
          <a:xfrm>
            <a:off x="5630340" y="3754903"/>
            <a:ext cx="369332" cy="45240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</a:t>
            </a:r>
          </a:p>
        </p:txBody>
      </p:sp>
      <p:sp>
        <p:nvSpPr>
          <p:cNvPr id="24" name="Can 34">
            <a:extLst>
              <a:ext uri="{FF2B5EF4-FFF2-40B4-BE49-F238E27FC236}">
                <a16:creationId xmlns:a16="http://schemas.microsoft.com/office/drawing/2014/main" id="{321BBB20-19AD-4301-95E9-A26A0045059E}"/>
              </a:ext>
            </a:extLst>
          </p:cNvPr>
          <p:cNvSpPr/>
          <p:nvPr/>
        </p:nvSpPr>
        <p:spPr>
          <a:xfrm>
            <a:off x="7483475" y="4179888"/>
            <a:ext cx="85725" cy="57626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5" name="Can 35">
            <a:extLst>
              <a:ext uri="{FF2B5EF4-FFF2-40B4-BE49-F238E27FC236}">
                <a16:creationId xmlns:a16="http://schemas.microsoft.com/office/drawing/2014/main" id="{BA523D82-77A7-4332-8FFC-54E871A0C51E}"/>
              </a:ext>
            </a:extLst>
          </p:cNvPr>
          <p:cNvSpPr/>
          <p:nvPr/>
        </p:nvSpPr>
        <p:spPr>
          <a:xfrm>
            <a:off x="7361238" y="3636963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A58444-C24A-4B8D-9E62-38B6A563B09D}"/>
              </a:ext>
            </a:extLst>
          </p:cNvPr>
          <p:cNvSpPr txBox="1"/>
          <p:nvPr/>
        </p:nvSpPr>
        <p:spPr>
          <a:xfrm>
            <a:off x="7335954" y="3754903"/>
            <a:ext cx="369332" cy="3385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5EF514-9FBF-4457-A3AE-E0180D1DE9D5}"/>
              </a:ext>
            </a:extLst>
          </p:cNvPr>
          <p:cNvSpPr/>
          <p:nvPr/>
        </p:nvSpPr>
        <p:spPr>
          <a:xfrm>
            <a:off x="8850313" y="4210050"/>
            <a:ext cx="300037" cy="51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28" name="Picture 40">
            <a:extLst>
              <a:ext uri="{FF2B5EF4-FFF2-40B4-BE49-F238E27FC236}">
                <a16:creationId xmlns:a16="http://schemas.microsoft.com/office/drawing/2014/main" id="{45308FC1-C7B5-4890-A231-AA208911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086" r="17027" b="56764"/>
          <a:stretch>
            <a:fillRect/>
          </a:stretch>
        </p:blipFill>
        <p:spPr bwMode="auto">
          <a:xfrm>
            <a:off x="3595688" y="4222750"/>
            <a:ext cx="19526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1">
            <a:extLst>
              <a:ext uri="{FF2B5EF4-FFF2-40B4-BE49-F238E27FC236}">
                <a16:creationId xmlns:a16="http://schemas.microsoft.com/office/drawing/2014/main" id="{38531789-2788-4F58-AC0C-848F55D4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8361"/>
            <a:ext cx="1965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Dosaggio coagulante e miscelazione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C6CCB596-28E2-4CD9-A4AA-C0E915ED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838575"/>
            <a:ext cx="1619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Flocculatore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9CDB0865-843F-4B3A-BE88-EBDDE0D25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328" y="3811588"/>
            <a:ext cx="1824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Chiarificatore</a:t>
            </a:r>
          </a:p>
        </p:txBody>
      </p:sp>
      <p:sp>
        <p:nvSpPr>
          <p:cNvPr id="32" name="TextBox 44">
            <a:extLst>
              <a:ext uri="{FF2B5EF4-FFF2-40B4-BE49-F238E27FC236}">
                <a16:creationId xmlns:a16="http://schemas.microsoft.com/office/drawing/2014/main" id="{44C4815F-7478-4CB5-BE7F-6E59B9A04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852863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Filtro</a:t>
            </a:r>
          </a:p>
        </p:txBody>
      </p:sp>
      <p:sp>
        <p:nvSpPr>
          <p:cNvPr id="33" name="TextBox 45">
            <a:extLst>
              <a:ext uri="{FF2B5EF4-FFF2-40B4-BE49-F238E27FC236}">
                <a16:creationId xmlns:a16="http://schemas.microsoft.com/office/drawing/2014/main" id="{80712C21-7172-4330-BAA3-8205E2C8C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3830638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 err="1"/>
              <a:t>Clearwell</a:t>
            </a:r>
            <a:endParaRPr lang="it-IT" altLang="en-US" sz="1600" b="1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6A71FF-EE63-457C-A77C-5A86841DD520}"/>
              </a:ext>
            </a:extLst>
          </p:cNvPr>
          <p:cNvCxnSpPr>
            <a:cxnSpLocks/>
          </p:cNvCxnSpPr>
          <p:nvPr/>
        </p:nvCxnSpPr>
        <p:spPr>
          <a:xfrm flipV="1">
            <a:off x="141287" y="2857680"/>
            <a:ext cx="2627032" cy="1863322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07751BE-E4C5-48BF-8CF9-EF219CBEA83D}"/>
              </a:ext>
            </a:extLst>
          </p:cNvPr>
          <p:cNvSpPr/>
          <p:nvPr/>
        </p:nvSpPr>
        <p:spPr>
          <a:xfrm>
            <a:off x="2771800" y="1988840"/>
            <a:ext cx="4260826" cy="88562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835C6D5-39E3-47C0-89DB-38F3E21C213E}"/>
              </a:ext>
            </a:extLst>
          </p:cNvPr>
          <p:cNvSpPr txBox="1">
            <a:spLocks/>
          </p:cNvSpPr>
          <p:nvPr/>
        </p:nvSpPr>
        <p:spPr>
          <a:xfrm>
            <a:off x="3061715" y="1794843"/>
            <a:ext cx="4973195" cy="1201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>
                <a:solidFill>
                  <a:srgbClr val="114A66"/>
                </a:solidFill>
              </a:rPr>
              <a:t>UV254Sense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2D0779-6232-4A15-AFE0-C9D33FBFD6F4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7060738" y="2650290"/>
            <a:ext cx="1939594" cy="207569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2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Controllo automatico</a:t>
            </a: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545DF841-2202-4CF4-A7AA-E1A8F61D0530}"/>
              </a:ext>
            </a:extLst>
          </p:cNvPr>
          <p:cNvSpPr/>
          <p:nvPr/>
        </p:nvSpPr>
        <p:spPr>
          <a:xfrm>
            <a:off x="2374900" y="1989138"/>
            <a:ext cx="4152900" cy="3052762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SzPct val="45000"/>
              <a:defRPr/>
            </a:pPr>
            <a:r>
              <a:rPr lang="it-IT" sz="2800" b="1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CRONOS</a:t>
            </a:r>
            <a:r>
              <a:rPr lang="it-IT" altLang="en-US" sz="3200" b="1" baseline="30000" dirty="0">
                <a:solidFill>
                  <a:srgbClr val="255FAA"/>
                </a:solidFill>
              </a:rPr>
              <a:t>®</a:t>
            </a:r>
            <a:r>
              <a:rPr lang="it-IT" sz="3200" dirty="0">
                <a:solidFill>
                  <a:srgbClr val="255FAA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it-IT" sz="2800" b="1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CRIUS</a:t>
            </a:r>
            <a:r>
              <a:rPr lang="it-IT" altLang="en-US" sz="3600" b="1" baseline="30000" dirty="0">
                <a:solidFill>
                  <a:srgbClr val="255FAA"/>
                </a:solidFill>
              </a:rPr>
              <a:t>®</a:t>
            </a:r>
            <a:endParaRPr lang="it-IT" sz="3600" b="1" dirty="0">
              <a:solidFill>
                <a:srgbClr val="255FA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it-IT" sz="2200" dirty="0">
              <a:solidFill>
                <a:srgbClr val="255FA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Carica organica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Torbidità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Temperatura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Corrente fluente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it-IT" sz="2400" dirty="0">
              <a:solidFill>
                <a:srgbClr val="255FA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08CBBA9-3BD7-4D62-ADB5-78B231648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903413"/>
            <a:ext cx="1765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10F0DFE-F085-4D85-A536-2E84BECDA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4087813"/>
            <a:ext cx="19780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12CAB7B-4CDD-4938-A24D-8AB006635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890713"/>
            <a:ext cx="1385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C9FED06-C9FA-4DEE-B06D-E345CA7AF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286250"/>
            <a:ext cx="172878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78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Configurazione CoagSense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42652A-32E7-4CCB-8815-E73FBEF50CE3}"/>
              </a:ext>
            </a:extLst>
          </p:cNvPr>
          <p:cNvSpPr/>
          <p:nvPr/>
        </p:nvSpPr>
        <p:spPr>
          <a:xfrm>
            <a:off x="-76200" y="5301208"/>
            <a:ext cx="9296400" cy="1217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7F876F-C22F-4791-8B4B-39AE4993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5697" y="2988983"/>
            <a:ext cx="1010784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62B09-58CE-46FD-B4E3-2B525F25B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19042" r="37893" b="56763"/>
          <a:stretch/>
        </p:blipFill>
        <p:spPr>
          <a:xfrm>
            <a:off x="1969736" y="4861961"/>
            <a:ext cx="1491919" cy="943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F9FC2A-5020-4728-8FEB-816EEE44B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086" r="17027" b="56764"/>
          <a:stretch/>
        </p:blipFill>
        <p:spPr>
          <a:xfrm>
            <a:off x="3594457" y="4715673"/>
            <a:ext cx="1952298" cy="13056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9D85561-B6FE-46D1-B059-8008F7C17008}"/>
              </a:ext>
            </a:extLst>
          </p:cNvPr>
          <p:cNvGrpSpPr/>
          <p:nvPr/>
        </p:nvGrpSpPr>
        <p:grpSpPr>
          <a:xfrm>
            <a:off x="5958516" y="4797152"/>
            <a:ext cx="1248506" cy="1085046"/>
            <a:chOff x="5892183" y="2748307"/>
            <a:chExt cx="5381747" cy="395451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DBD54C-30AD-4AAB-83CC-FACDCBCAD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20" t="64553" r="7949" b="6291"/>
            <a:stretch/>
          </p:blipFill>
          <p:spPr>
            <a:xfrm>
              <a:off x="6156351" y="2748307"/>
              <a:ext cx="5117579" cy="39545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1C6EC1-DA80-4028-9CE8-23BF5639B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7" t="77814" r="17383" b="17750"/>
            <a:stretch/>
          </p:blipFill>
          <p:spPr>
            <a:xfrm>
              <a:off x="5892183" y="4543639"/>
              <a:ext cx="1764756" cy="60171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326F84-A53D-425E-9404-8C509FB2E371}"/>
              </a:ext>
            </a:extLst>
          </p:cNvPr>
          <p:cNvGrpSpPr/>
          <p:nvPr/>
        </p:nvGrpSpPr>
        <p:grpSpPr>
          <a:xfrm>
            <a:off x="1006046" y="4923750"/>
            <a:ext cx="611572" cy="821098"/>
            <a:chOff x="2209800" y="1727524"/>
            <a:chExt cx="3546256" cy="43893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43F7A7-F1E1-41D4-945C-F0040732F0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2" r="45789" b="56763"/>
            <a:stretch/>
          </p:blipFill>
          <p:spPr>
            <a:xfrm>
              <a:off x="2209800" y="1727524"/>
              <a:ext cx="3483907" cy="43893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610650-1DDC-4D73-993F-E685D197D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2" r="53244" b="56763"/>
            <a:stretch/>
          </p:blipFill>
          <p:spPr>
            <a:xfrm>
              <a:off x="5536761" y="1727524"/>
              <a:ext cx="219295" cy="438930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6AB5EDD-524A-4993-A6FE-F357BE2214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6" t="69053" r="59926" b="8807"/>
          <a:stretch/>
        </p:blipFill>
        <p:spPr>
          <a:xfrm>
            <a:off x="7735364" y="4870487"/>
            <a:ext cx="1188933" cy="990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7A6EDA-B360-4456-BE59-CCB6A612A806}"/>
              </a:ext>
            </a:extLst>
          </p:cNvPr>
          <p:cNvSpPr txBox="1"/>
          <p:nvPr/>
        </p:nvSpPr>
        <p:spPr>
          <a:xfrm>
            <a:off x="822624" y="5866564"/>
            <a:ext cx="99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MIXING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1F178-724E-4268-B63E-B2DE71C98DAB}"/>
              </a:ext>
            </a:extLst>
          </p:cNvPr>
          <p:cNvSpPr txBox="1"/>
          <p:nvPr/>
        </p:nvSpPr>
        <p:spPr>
          <a:xfrm>
            <a:off x="1895404" y="587452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FLOC BASIN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D76908-8B6A-499F-9D3C-126F0A9C66FC}"/>
              </a:ext>
            </a:extLst>
          </p:cNvPr>
          <p:cNvSpPr txBox="1"/>
          <p:nvPr/>
        </p:nvSpPr>
        <p:spPr>
          <a:xfrm>
            <a:off x="3547758" y="5865325"/>
            <a:ext cx="210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SEDIMENTATION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D609F9-54A4-4A01-9380-48F61564B665}"/>
              </a:ext>
            </a:extLst>
          </p:cNvPr>
          <p:cNvSpPr txBox="1"/>
          <p:nvPr/>
        </p:nvSpPr>
        <p:spPr>
          <a:xfrm>
            <a:off x="5865482" y="5874746"/>
            <a:ext cx="151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FILTRATION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BB6967-3676-4DCB-8EE8-0A9A63E76555}"/>
              </a:ext>
            </a:extLst>
          </p:cNvPr>
          <p:cNvSpPr txBox="1"/>
          <p:nvPr/>
        </p:nvSpPr>
        <p:spPr>
          <a:xfrm>
            <a:off x="7719500" y="5866441"/>
            <a:ext cx="1417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FINISHED</a:t>
            </a:r>
          </a:p>
        </p:txBody>
      </p:sp>
      <p:sp>
        <p:nvSpPr>
          <p:cNvPr id="21" name="Can 28">
            <a:extLst>
              <a:ext uri="{FF2B5EF4-FFF2-40B4-BE49-F238E27FC236}">
                <a16:creationId xmlns:a16="http://schemas.microsoft.com/office/drawing/2014/main" id="{12381169-EB54-4991-8635-B5580D1FC65F}"/>
              </a:ext>
            </a:extLst>
          </p:cNvPr>
          <p:cNvSpPr/>
          <p:nvPr/>
        </p:nvSpPr>
        <p:spPr>
          <a:xfrm>
            <a:off x="860670" y="4716587"/>
            <a:ext cx="86104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2" name="Can 27">
            <a:extLst>
              <a:ext uri="{FF2B5EF4-FFF2-40B4-BE49-F238E27FC236}">
                <a16:creationId xmlns:a16="http://schemas.microsoft.com/office/drawing/2014/main" id="{0A7B0DA9-F9E4-49DE-B222-7F72FC208B11}"/>
              </a:ext>
            </a:extLst>
          </p:cNvPr>
          <p:cNvSpPr/>
          <p:nvPr/>
        </p:nvSpPr>
        <p:spPr>
          <a:xfrm>
            <a:off x="715430" y="4149659"/>
            <a:ext cx="344417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3" name="Can 29">
            <a:extLst>
              <a:ext uri="{FF2B5EF4-FFF2-40B4-BE49-F238E27FC236}">
                <a16:creationId xmlns:a16="http://schemas.microsoft.com/office/drawing/2014/main" id="{6C80117A-0365-4AD7-B0AA-78D6CEC7D7A4}"/>
              </a:ext>
            </a:extLst>
          </p:cNvPr>
          <p:cNvSpPr/>
          <p:nvPr/>
        </p:nvSpPr>
        <p:spPr>
          <a:xfrm>
            <a:off x="446634" y="4714559"/>
            <a:ext cx="86104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30">
            <a:extLst>
              <a:ext uri="{FF2B5EF4-FFF2-40B4-BE49-F238E27FC236}">
                <a16:creationId xmlns:a16="http://schemas.microsoft.com/office/drawing/2014/main" id="{C86B2B2E-882F-478D-A7F4-33EA6C8A7F32}"/>
              </a:ext>
            </a:extLst>
          </p:cNvPr>
          <p:cNvSpPr/>
          <p:nvPr/>
        </p:nvSpPr>
        <p:spPr>
          <a:xfrm>
            <a:off x="303774" y="4164399"/>
            <a:ext cx="344417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2808A-8359-4B02-A689-2820AD1F3074}"/>
              </a:ext>
            </a:extLst>
          </p:cNvPr>
          <p:cNvSpPr txBox="1"/>
          <p:nvPr/>
        </p:nvSpPr>
        <p:spPr>
          <a:xfrm>
            <a:off x="5595978" y="2788904"/>
            <a:ext cx="991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UV254</a:t>
            </a:r>
          </a:p>
        </p:txBody>
      </p:sp>
      <p:sp>
        <p:nvSpPr>
          <p:cNvPr id="26" name="Can 34">
            <a:extLst>
              <a:ext uri="{FF2B5EF4-FFF2-40B4-BE49-F238E27FC236}">
                <a16:creationId xmlns:a16="http://schemas.microsoft.com/office/drawing/2014/main" id="{3A450521-6461-4884-A923-8292A081DD19}"/>
              </a:ext>
            </a:extLst>
          </p:cNvPr>
          <p:cNvSpPr/>
          <p:nvPr/>
        </p:nvSpPr>
        <p:spPr>
          <a:xfrm>
            <a:off x="5761488" y="4733527"/>
            <a:ext cx="86104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35">
            <a:extLst>
              <a:ext uri="{FF2B5EF4-FFF2-40B4-BE49-F238E27FC236}">
                <a16:creationId xmlns:a16="http://schemas.microsoft.com/office/drawing/2014/main" id="{18C06755-1E2A-4953-BCE2-2BB5F94B9FA5}"/>
              </a:ext>
            </a:extLst>
          </p:cNvPr>
          <p:cNvSpPr/>
          <p:nvPr/>
        </p:nvSpPr>
        <p:spPr>
          <a:xfrm>
            <a:off x="5638800" y="4166498"/>
            <a:ext cx="344417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DB8EF1-3C39-4723-938D-CA14EF97255B}"/>
              </a:ext>
            </a:extLst>
          </p:cNvPr>
          <p:cNvSpPr txBox="1"/>
          <p:nvPr/>
        </p:nvSpPr>
        <p:spPr>
          <a:xfrm>
            <a:off x="2002566" y="2574069"/>
            <a:ext cx="75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SCM</a:t>
            </a:r>
          </a:p>
        </p:txBody>
      </p:sp>
      <p:pic>
        <p:nvPicPr>
          <p:cNvPr id="29" name="Picture 4" descr="probe space">
            <a:extLst>
              <a:ext uri="{FF2B5EF4-FFF2-40B4-BE49-F238E27FC236}">
                <a16:creationId xmlns:a16="http://schemas.microsoft.com/office/drawing/2014/main" id="{A242FBAF-03FA-4A13-8CFA-10ECB7A6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50" y="2944577"/>
            <a:ext cx="462643" cy="11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02818F8-9387-4982-A5C9-5CB65C5A9901}"/>
              </a:ext>
            </a:extLst>
          </p:cNvPr>
          <p:cNvSpPr txBox="1"/>
          <p:nvPr/>
        </p:nvSpPr>
        <p:spPr>
          <a:xfrm>
            <a:off x="3022367" y="2400037"/>
            <a:ext cx="84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14A66"/>
                </a:solidFill>
                <a:latin typeface="+mn-lt"/>
              </a:rPr>
              <a:t>pH/</a:t>
            </a:r>
          </a:p>
          <a:p>
            <a:pPr algn="ctr"/>
            <a:r>
              <a:rPr lang="en-US" sz="1400" b="1" dirty="0">
                <a:solidFill>
                  <a:srgbClr val="114A66"/>
                </a:solidFill>
                <a:latin typeface="+mn-lt"/>
              </a:rPr>
              <a:t>Temp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41A092-25CD-49D8-9ED6-BDB42ED8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16822"/>
            <a:ext cx="1010784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39163C5-1B95-469B-98E5-8A8FCA8FF5D4}"/>
              </a:ext>
            </a:extLst>
          </p:cNvPr>
          <p:cNvSpPr txBox="1"/>
          <p:nvPr/>
        </p:nvSpPr>
        <p:spPr>
          <a:xfrm>
            <a:off x="32192" y="2614644"/>
            <a:ext cx="991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UV254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CFAD74-DC6D-4663-8C1F-20DF5FE87060}"/>
              </a:ext>
            </a:extLst>
          </p:cNvPr>
          <p:cNvSpPr txBox="1"/>
          <p:nvPr/>
        </p:nvSpPr>
        <p:spPr>
          <a:xfrm>
            <a:off x="3826741" y="2564574"/>
            <a:ext cx="101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Cond.</a:t>
            </a:r>
            <a:r>
              <a:rPr lang="en-US" b="1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025AE3-9B1B-4180-B262-CAC4DC533DB7}"/>
              </a:ext>
            </a:extLst>
          </p:cNvPr>
          <p:cNvCxnSpPr/>
          <p:nvPr/>
        </p:nvCxnSpPr>
        <p:spPr>
          <a:xfrm flipV="1">
            <a:off x="210105" y="4084444"/>
            <a:ext cx="0" cy="1211512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0A4B24-BA5B-4C32-9F3D-9531E06598BA}"/>
              </a:ext>
            </a:extLst>
          </p:cNvPr>
          <p:cNvCxnSpPr/>
          <p:nvPr/>
        </p:nvCxnSpPr>
        <p:spPr>
          <a:xfrm flipV="1">
            <a:off x="205398" y="4076676"/>
            <a:ext cx="1148108" cy="1653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E69928-8252-47DD-8679-40EEC30803B6}"/>
              </a:ext>
            </a:extLst>
          </p:cNvPr>
          <p:cNvCxnSpPr/>
          <p:nvPr/>
        </p:nvCxnSpPr>
        <p:spPr>
          <a:xfrm flipV="1">
            <a:off x="517518" y="3873802"/>
            <a:ext cx="0" cy="202874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E7B0B92-4773-4EC6-8992-56897AAD303D}"/>
              </a:ext>
            </a:extLst>
          </p:cNvPr>
          <p:cNvCxnSpPr/>
          <p:nvPr/>
        </p:nvCxnSpPr>
        <p:spPr>
          <a:xfrm flipV="1">
            <a:off x="1353506" y="3918159"/>
            <a:ext cx="0" cy="158913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193B9CA-CC11-4DF5-BA06-3E86924DC4DA}"/>
              </a:ext>
            </a:extLst>
          </p:cNvPr>
          <p:cNvSpPr txBox="1"/>
          <p:nvPr/>
        </p:nvSpPr>
        <p:spPr>
          <a:xfrm>
            <a:off x="702972" y="4218557"/>
            <a:ext cx="369332" cy="4782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latin typeface="+mn-lt"/>
              </a:rPr>
              <a:t>Coag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FAE049-F716-4796-B04B-F27041E6DD3D}"/>
              </a:ext>
            </a:extLst>
          </p:cNvPr>
          <p:cNvSpPr txBox="1"/>
          <p:nvPr/>
        </p:nvSpPr>
        <p:spPr>
          <a:xfrm>
            <a:off x="301186" y="4205362"/>
            <a:ext cx="369332" cy="5456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+mn-lt"/>
              </a:rPr>
              <a:t>pH</a:t>
            </a:r>
            <a:r>
              <a:rPr lang="en-US" sz="1200" dirty="0"/>
              <a:t> </a:t>
            </a:r>
            <a:r>
              <a:rPr lang="en-US" sz="1200" dirty="0" err="1">
                <a:solidFill>
                  <a:schemeClr val="tx1"/>
                </a:solidFill>
              </a:rPr>
              <a:t>Adj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E1300B-B1F9-4498-85F8-BB901B512361}"/>
              </a:ext>
            </a:extLst>
          </p:cNvPr>
          <p:cNvSpPr txBox="1"/>
          <p:nvPr/>
        </p:nvSpPr>
        <p:spPr>
          <a:xfrm>
            <a:off x="5638800" y="4201728"/>
            <a:ext cx="369332" cy="4524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Poly</a:t>
            </a:r>
          </a:p>
        </p:txBody>
      </p:sp>
      <p:pic>
        <p:nvPicPr>
          <p:cNvPr id="41" name="Picture 4" descr="probe space">
            <a:extLst>
              <a:ext uri="{FF2B5EF4-FFF2-40B4-BE49-F238E27FC236}">
                <a16:creationId xmlns:a16="http://schemas.microsoft.com/office/drawing/2014/main" id="{F1047E80-C555-4D49-9AC5-43C73908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52" y="2938952"/>
            <a:ext cx="462643" cy="11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F776-38DE-4CFA-B170-20F46B969BD7}"/>
              </a:ext>
            </a:extLst>
          </p:cNvPr>
          <p:cNvCxnSpPr/>
          <p:nvPr/>
        </p:nvCxnSpPr>
        <p:spPr>
          <a:xfrm>
            <a:off x="6041066" y="4365104"/>
            <a:ext cx="1246734" cy="0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34072B-59A5-4666-8174-6472763D18EF}"/>
              </a:ext>
            </a:extLst>
          </p:cNvPr>
          <p:cNvCxnSpPr/>
          <p:nvPr/>
        </p:nvCxnSpPr>
        <p:spPr>
          <a:xfrm flipV="1">
            <a:off x="6049530" y="4063180"/>
            <a:ext cx="0" cy="309656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n 86">
            <a:extLst>
              <a:ext uri="{FF2B5EF4-FFF2-40B4-BE49-F238E27FC236}">
                <a16:creationId xmlns:a16="http://schemas.microsoft.com/office/drawing/2014/main" id="{EB04D301-E92E-4C9C-BC99-53EF3FCF9966}"/>
              </a:ext>
            </a:extLst>
          </p:cNvPr>
          <p:cNvSpPr/>
          <p:nvPr/>
        </p:nvSpPr>
        <p:spPr>
          <a:xfrm>
            <a:off x="7483557" y="4722077"/>
            <a:ext cx="86104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87">
            <a:extLst>
              <a:ext uri="{FF2B5EF4-FFF2-40B4-BE49-F238E27FC236}">
                <a16:creationId xmlns:a16="http://schemas.microsoft.com/office/drawing/2014/main" id="{9E42A239-6285-4A12-BDF8-93B666791FAE}"/>
              </a:ext>
            </a:extLst>
          </p:cNvPr>
          <p:cNvSpPr/>
          <p:nvPr/>
        </p:nvSpPr>
        <p:spPr>
          <a:xfrm>
            <a:off x="7360869" y="4169751"/>
            <a:ext cx="344417" cy="57548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2BCECA-C46E-48AB-B4F3-4E4DC1887505}"/>
              </a:ext>
            </a:extLst>
          </p:cNvPr>
          <p:cNvSpPr txBox="1"/>
          <p:nvPr/>
        </p:nvSpPr>
        <p:spPr>
          <a:xfrm>
            <a:off x="7335954" y="4288419"/>
            <a:ext cx="369332" cy="3385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latin typeface="+mn-lt"/>
              </a:rPr>
              <a:t>Cl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D4B2207D-BF95-4D41-B454-8D83309A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692" y="2846997"/>
            <a:ext cx="1342676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Turbidity-Probe">
            <a:extLst>
              <a:ext uri="{FF2B5EF4-FFF2-40B4-BE49-F238E27FC236}">
                <a16:creationId xmlns:a16="http://schemas.microsoft.com/office/drawing/2014/main" id="{735F3D7A-E718-4025-BFE8-AB0E672FA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16182" y="2830593"/>
            <a:ext cx="281004" cy="1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408406-DC9D-4CFC-9AAE-04954AE34156}"/>
              </a:ext>
            </a:extLst>
          </p:cNvPr>
          <p:cNvSpPr txBox="1"/>
          <p:nvPr/>
        </p:nvSpPr>
        <p:spPr>
          <a:xfrm>
            <a:off x="1036823" y="2546020"/>
            <a:ext cx="751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14A66"/>
                </a:solidFill>
                <a:latin typeface="+mn-lt"/>
              </a:rPr>
              <a:t>NTU</a:t>
            </a:r>
          </a:p>
        </p:txBody>
      </p:sp>
      <p:cxnSp>
        <p:nvCxnSpPr>
          <p:cNvPr id="50" name="Elbow Connector 129">
            <a:extLst>
              <a:ext uri="{FF2B5EF4-FFF2-40B4-BE49-F238E27FC236}">
                <a16:creationId xmlns:a16="http://schemas.microsoft.com/office/drawing/2014/main" id="{F4329BA6-C8ED-41F9-966D-8FE30350DFA5}"/>
              </a:ext>
            </a:extLst>
          </p:cNvPr>
          <p:cNvCxnSpPr/>
          <p:nvPr/>
        </p:nvCxnSpPr>
        <p:spPr>
          <a:xfrm rot="5400000">
            <a:off x="1329662" y="4241588"/>
            <a:ext cx="1528708" cy="590873"/>
          </a:xfrm>
          <a:prstGeom prst="bentConnector3">
            <a:avLst>
              <a:gd name="adj1" fmla="val 44436"/>
            </a:avLst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82A342-C6F9-4BBF-B440-FB7C18B03306}"/>
              </a:ext>
            </a:extLst>
          </p:cNvPr>
          <p:cNvCxnSpPr/>
          <p:nvPr/>
        </p:nvCxnSpPr>
        <p:spPr>
          <a:xfrm flipV="1">
            <a:off x="2394342" y="4446883"/>
            <a:ext cx="1656710" cy="12142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FEE36D1-0C00-4B5A-90E0-F94CA29152BF}"/>
              </a:ext>
            </a:extLst>
          </p:cNvPr>
          <p:cNvCxnSpPr/>
          <p:nvPr/>
        </p:nvCxnSpPr>
        <p:spPr>
          <a:xfrm flipH="1" flipV="1">
            <a:off x="3495603" y="4171652"/>
            <a:ext cx="1" cy="260203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3CF48D7-78DA-47AB-A8DA-7BC39B363515}"/>
              </a:ext>
            </a:extLst>
          </p:cNvPr>
          <p:cNvCxnSpPr/>
          <p:nvPr/>
        </p:nvCxnSpPr>
        <p:spPr>
          <a:xfrm flipH="1" flipV="1">
            <a:off x="4049437" y="4184183"/>
            <a:ext cx="1" cy="260203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6">
            <a:extLst>
              <a:ext uri="{FF2B5EF4-FFF2-40B4-BE49-F238E27FC236}">
                <a16:creationId xmlns:a16="http://schemas.microsoft.com/office/drawing/2014/main" id="{FDD88A31-F217-4AB3-975A-7B2E3DE9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2890" y="1500237"/>
            <a:ext cx="961939" cy="9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B1599D0-C827-4C8E-8FF2-9A28C8C66892}"/>
              </a:ext>
            </a:extLst>
          </p:cNvPr>
          <p:cNvSpPr txBox="1"/>
          <p:nvPr/>
        </p:nvSpPr>
        <p:spPr>
          <a:xfrm>
            <a:off x="867808" y="1739939"/>
            <a:ext cx="9297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14A66"/>
                </a:solidFill>
                <a:latin typeface="+mn-lt"/>
              </a:rPr>
              <a:t>CRIUS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94CC366-479B-4D13-9605-D95822FAB03E}"/>
              </a:ext>
            </a:extLst>
          </p:cNvPr>
          <p:cNvCxnSpPr/>
          <p:nvPr/>
        </p:nvCxnSpPr>
        <p:spPr>
          <a:xfrm flipV="1">
            <a:off x="7287800" y="4365104"/>
            <a:ext cx="0" cy="968508"/>
          </a:xfrm>
          <a:prstGeom prst="line">
            <a:avLst/>
          </a:prstGeom>
          <a:ln w="28575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0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en-GB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en-GB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en-GB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Relé</a:t>
            </a: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</a:t>
            </a:r>
            <a:r>
              <a:rPr lang="it-IT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mA</a:t>
            </a: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 err="1">
                <a:latin typeface="+mj-lt"/>
              </a:rPr>
              <a:t>Modbus</a:t>
            </a:r>
            <a:r>
              <a:rPr lang="it-IT" altLang="en-US" sz="2800" dirty="0">
                <a:latin typeface="+mj-lt"/>
              </a:rPr>
              <a:t>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 err="1">
                <a:latin typeface="+mj-lt"/>
              </a:rPr>
              <a:t>Modbus</a:t>
            </a:r>
            <a:r>
              <a:rPr lang="it-IT" altLang="en-US" sz="2800" dirty="0">
                <a:latin typeface="+mj-lt"/>
              </a:rPr>
              <a:t>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 err="1">
                <a:latin typeface="+mj-lt"/>
              </a:rPr>
              <a:t>Profibus</a:t>
            </a: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(LAN) 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Perché utilizzare il CoagSense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B3203-E7DE-4B04-A8C7-73A0B6045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657600"/>
            <a:ext cx="385445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B5CE6-E2FF-4800-BAB4-3049F0C515DC}"/>
              </a:ext>
            </a:extLst>
          </p:cNvPr>
          <p:cNvSpPr txBox="1"/>
          <p:nvPr/>
        </p:nvSpPr>
        <p:spPr>
          <a:xfrm>
            <a:off x="550506" y="1177935"/>
            <a:ext cx="827158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Per ottenere una buona qualità dell'acqua è indispensabile un controllo preciso della coagulazione. Ciò richiede una regolazione continua del dosaggio del coagulante in funzione delle variazioni della qualità dell'acqua in entrata impianto.</a:t>
            </a:r>
          </a:p>
        </p:txBody>
      </p:sp>
    </p:spTree>
    <p:extLst>
      <p:ext uri="{BB962C8B-B14F-4D97-AF65-F5344CB8AC3E}">
        <p14:creationId xmlns:p14="http://schemas.microsoft.com/office/powerpoint/2010/main" val="927890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Telegestione con accesso remoto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99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 dirty="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sul CoagSense visitare il sito:</a:t>
            </a:r>
          </a:p>
          <a:p>
            <a:pPr algn="ctr"/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 dirty="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6" name="Picture 5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92BE2BBF-66DF-4167-9F91-87B164CC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Coagulazione: una definizione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550506" y="1406535"/>
            <a:ext cx="827158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L'uso di sostanze chimiche note come coagulanti per far  si che particelle molto fini si aggreghino e abbiano dimensioni più filtrabili.</a:t>
            </a:r>
            <a:endParaRPr lang="en-GB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3CEC4F1-980F-4DCB-B169-8617B42F1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6029837" cy="28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5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Neutralizzazione della carica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1AF98F40-8B9A-4CD4-805B-CDBD6ACAC7A3}"/>
              </a:ext>
            </a:extLst>
          </p:cNvPr>
          <p:cNvGraphicFramePr>
            <a:graphicFrameLocks/>
          </p:cNvGraphicFramePr>
          <p:nvPr/>
        </p:nvGraphicFramePr>
        <p:xfrm>
          <a:off x="2825750" y="4264025"/>
          <a:ext cx="46038" cy="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4" imgW="6143625" imgH="8591550" progId="CorelDRAW.Graphic.10">
                  <p:embed/>
                </p:oleObj>
              </mc:Choice>
              <mc:Fallback>
                <p:oleObj name="CorelDRAW" r:id="rId4" imgW="6143625" imgH="8591550" progId="CorelDRAW.Graphic.10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1AF98F40-8B9A-4CD4-805B-CDBD6ACAC7A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779" r="57732" b="76382"/>
                      <a:stretch>
                        <a:fillRect/>
                      </a:stretch>
                    </p:blipFill>
                    <p:spPr bwMode="auto">
                      <a:xfrm>
                        <a:off x="2825750" y="4264025"/>
                        <a:ext cx="46038" cy="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3">
            <a:extLst>
              <a:ext uri="{FF2B5EF4-FFF2-40B4-BE49-F238E27FC236}">
                <a16:creationId xmlns:a16="http://schemas.microsoft.com/office/drawing/2014/main" id="{3312B661-7F48-4EAC-86D1-89549E054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544763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5D5C5DA2-3E3C-4115-8746-5BF1B392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276475"/>
            <a:ext cx="32226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5">
            <a:extLst>
              <a:ext uri="{FF2B5EF4-FFF2-40B4-BE49-F238E27FC236}">
                <a16:creationId xmlns:a16="http://schemas.microsoft.com/office/drawing/2014/main" id="{FBD538FB-FFC1-4117-82B2-F3C916234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514725"/>
            <a:ext cx="2566988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EA03BE6-3440-43DF-ABCC-225EAB0C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0" y="2565400"/>
            <a:ext cx="2566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3200" dirty="0"/>
              <a:t>Coagulante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6953B5F-6E0E-4B78-8CE9-6DCE32A7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582863"/>
            <a:ext cx="577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44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07F07887-7F40-4E02-87ED-6805BB4FB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2746375"/>
            <a:ext cx="577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4400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6264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Dosaggio del coagulante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DF769C3-441B-4AA2-A0EE-6B97AEE4C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9617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8E82B48-54A7-4E66-A484-D7565E1D002D}"/>
              </a:ext>
            </a:extLst>
          </p:cNvPr>
          <p:cNvSpPr/>
          <p:nvPr/>
        </p:nvSpPr>
        <p:spPr>
          <a:xfrm>
            <a:off x="3750628" y="3754384"/>
            <a:ext cx="965387" cy="716010"/>
          </a:xfrm>
          <a:prstGeom prst="ellipse">
            <a:avLst/>
          </a:prstGeom>
          <a:noFill/>
          <a:ln w="698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16EABC9B-C331-4599-A199-9B5A2716C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633" y="2708466"/>
            <a:ext cx="15696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Arial Unicode MS" panose="020B0604020202020204" pitchFamily="34" charset="-128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Font typeface="Arial Unicode MS" panose="020B0604020202020204" pitchFamily="34" charset="-128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Floc…</a:t>
            </a:r>
            <a:r>
              <a:rPr lang="en-US" altLang="en-US" sz="1600" b="1" dirty="0" err="1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poca</a:t>
            </a:r>
            <a:r>
              <a:rPr lang="en-US" altLang="en-US" sz="1600" b="1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b="1" dirty="0" err="1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carica</a:t>
            </a:r>
            <a:r>
              <a:rPr lang="en-US" altLang="en-US" sz="1600" b="1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600" b="1" dirty="0" err="1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rimasta</a:t>
            </a:r>
            <a:endParaRPr lang="en-US" altLang="en-US" sz="1600" b="1" dirty="0">
              <a:solidFill>
                <a:srgbClr val="255FA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D66CA84E-F612-410F-83EB-3374DC91B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628" y="3169609"/>
            <a:ext cx="2628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Arial Unicode MS" panose="020B0604020202020204" pitchFamily="34" charset="-128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Font typeface="Arial Unicode MS" panose="020B0604020202020204" pitchFamily="34" charset="-128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Migliori</a:t>
            </a:r>
            <a:r>
              <a:rPr lang="en-US" altLang="en-US" sz="1600" b="1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risultati</a:t>
            </a:r>
            <a:endParaRPr lang="en-US" altLang="en-US" sz="1600" b="1" dirty="0">
              <a:solidFill>
                <a:srgbClr val="255FA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21B54308-9501-470A-9829-31DEB7F43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09" y="2682107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Arial Unicode MS" panose="020B0604020202020204" pitchFamily="34" charset="-128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0000"/>
              </a:buClr>
              <a:buFont typeface="Arial Unicode MS" panose="020B0604020202020204" pitchFamily="34" charset="-128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Bassa</a:t>
            </a:r>
            <a:r>
              <a:rPr lang="en-US" altLang="en-US" sz="1600" b="1" dirty="0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rgbClr val="255F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solubilità</a:t>
            </a:r>
            <a:endParaRPr lang="en-US" altLang="en-US" sz="1600" b="1" dirty="0">
              <a:solidFill>
                <a:srgbClr val="255FA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9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Potabilizzatore tradizionale</a:t>
            </a:r>
            <a:endParaRPr lang="it-IT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AF21A9-27F8-4043-ABF7-2041F7CE3846}"/>
              </a:ext>
            </a:extLst>
          </p:cNvPr>
          <p:cNvSpPr/>
          <p:nvPr/>
        </p:nvSpPr>
        <p:spPr>
          <a:xfrm>
            <a:off x="-76200" y="4754563"/>
            <a:ext cx="9296400" cy="1222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F60B9C1-FB3A-479F-BCB2-8CA21CC6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19041" r="37894" b="56763"/>
          <a:stretch>
            <a:fillRect/>
          </a:stretch>
        </p:blipFill>
        <p:spPr bwMode="auto">
          <a:xfrm>
            <a:off x="1965325" y="4287838"/>
            <a:ext cx="1492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D82C340-4B97-4BB3-A409-579BB79085E5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211638"/>
            <a:ext cx="1187450" cy="1085850"/>
            <a:chOff x="6156351" y="2748307"/>
            <a:chExt cx="5117579" cy="395451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D3A6CD8-49F0-45ED-A3D5-3D69874A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21" t="64552" r="7948" b="6291"/>
            <a:stretch>
              <a:fillRect/>
            </a:stretch>
          </p:blipFill>
          <p:spPr bwMode="auto">
            <a:xfrm>
              <a:off x="6156351" y="2748307"/>
              <a:ext cx="5117579" cy="395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565F8FB-8DD8-49CD-BCE9-5D58B4EC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26" t="77814" r="17383" b="17751"/>
            <a:stretch>
              <a:fillRect/>
            </a:stretch>
          </p:blipFill>
          <p:spPr bwMode="auto">
            <a:xfrm>
              <a:off x="7665729" y="4603340"/>
              <a:ext cx="1764754" cy="60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8D20C1-C3D8-41A6-A8BC-AF6FC9BC7A98}"/>
              </a:ext>
            </a:extLst>
          </p:cNvPr>
          <p:cNvGrpSpPr>
            <a:grpSpLocks/>
          </p:cNvGrpSpPr>
          <p:nvPr/>
        </p:nvGrpSpPr>
        <p:grpSpPr bwMode="auto">
          <a:xfrm>
            <a:off x="941388" y="4348163"/>
            <a:ext cx="611187" cy="822325"/>
            <a:chOff x="2209800" y="1727524"/>
            <a:chExt cx="3546256" cy="4389305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09B87A5-3BC2-417E-87F2-4E5D965F8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45789" b="56763"/>
            <a:stretch>
              <a:fillRect/>
            </a:stretch>
          </p:blipFill>
          <p:spPr bwMode="auto">
            <a:xfrm>
              <a:off x="2209800" y="1727524"/>
              <a:ext cx="3483907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25CEA45-078A-4952-988B-47207802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55" t="19041" r="53244" b="56763"/>
            <a:stretch>
              <a:fillRect/>
            </a:stretch>
          </p:blipFill>
          <p:spPr bwMode="auto">
            <a:xfrm>
              <a:off x="5536761" y="1727524"/>
              <a:ext cx="219295" cy="438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FE74AF-89A5-4BDD-94EE-95EC93063E5B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4308475"/>
            <a:ext cx="1189037" cy="990600"/>
            <a:chOff x="-426776" y="4452739"/>
            <a:chExt cx="5730509" cy="339586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3F2DB2B-B30A-4BB3-AE82-4DED059D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96" t="69054" r="59926" b="8807"/>
            <a:stretch>
              <a:fillRect/>
            </a:stretch>
          </p:blipFill>
          <p:spPr bwMode="auto">
            <a:xfrm>
              <a:off x="-426776" y="4452739"/>
              <a:ext cx="5730509" cy="339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DB5CE52-BAF3-481F-967C-D54DE757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3" t="73151" r="72382" b="12329"/>
            <a:stretch>
              <a:fillRect/>
            </a:stretch>
          </p:blipFill>
          <p:spPr bwMode="auto">
            <a:xfrm>
              <a:off x="489196" y="5083361"/>
              <a:ext cx="3816104" cy="222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Can 17">
            <a:extLst>
              <a:ext uri="{FF2B5EF4-FFF2-40B4-BE49-F238E27FC236}">
                <a16:creationId xmlns:a16="http://schemas.microsoft.com/office/drawing/2014/main" id="{D0F1A355-494E-4A7A-B7D9-75B8B908290B}"/>
              </a:ext>
            </a:extLst>
          </p:cNvPr>
          <p:cNvSpPr/>
          <p:nvPr/>
        </p:nvSpPr>
        <p:spPr>
          <a:xfrm>
            <a:off x="796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Can 18">
            <a:extLst>
              <a:ext uri="{FF2B5EF4-FFF2-40B4-BE49-F238E27FC236}">
                <a16:creationId xmlns:a16="http://schemas.microsoft.com/office/drawing/2014/main" id="{5EE1F1A4-1290-4BB0-A400-7542440F9EB9}"/>
              </a:ext>
            </a:extLst>
          </p:cNvPr>
          <p:cNvSpPr/>
          <p:nvPr/>
        </p:nvSpPr>
        <p:spPr>
          <a:xfrm>
            <a:off x="674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Can 19">
            <a:extLst>
              <a:ext uri="{FF2B5EF4-FFF2-40B4-BE49-F238E27FC236}">
                <a16:creationId xmlns:a16="http://schemas.microsoft.com/office/drawing/2014/main" id="{94C85452-247B-4501-AB83-4BEAE8B27736}"/>
              </a:ext>
            </a:extLst>
          </p:cNvPr>
          <p:cNvSpPr/>
          <p:nvPr/>
        </p:nvSpPr>
        <p:spPr>
          <a:xfrm>
            <a:off x="415925" y="4191000"/>
            <a:ext cx="87313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Can 20">
            <a:extLst>
              <a:ext uri="{FF2B5EF4-FFF2-40B4-BE49-F238E27FC236}">
                <a16:creationId xmlns:a16="http://schemas.microsoft.com/office/drawing/2014/main" id="{1A2D0751-5A0E-4B28-BA5C-A90232C6144A}"/>
              </a:ext>
            </a:extLst>
          </p:cNvPr>
          <p:cNvSpPr/>
          <p:nvPr/>
        </p:nvSpPr>
        <p:spPr>
          <a:xfrm>
            <a:off x="293688" y="3648075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Can 21">
            <a:extLst>
              <a:ext uri="{FF2B5EF4-FFF2-40B4-BE49-F238E27FC236}">
                <a16:creationId xmlns:a16="http://schemas.microsoft.com/office/drawing/2014/main" id="{D33FFFE3-0142-4F20-8348-41009D8F75B7}"/>
              </a:ext>
            </a:extLst>
          </p:cNvPr>
          <p:cNvSpPr/>
          <p:nvPr/>
        </p:nvSpPr>
        <p:spPr>
          <a:xfrm>
            <a:off x="5761038" y="4191000"/>
            <a:ext cx="87312" cy="57626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Can 22">
            <a:extLst>
              <a:ext uri="{FF2B5EF4-FFF2-40B4-BE49-F238E27FC236}">
                <a16:creationId xmlns:a16="http://schemas.microsoft.com/office/drawing/2014/main" id="{02D20B3B-747B-45A3-BBF2-CB2FF3E2A857}"/>
              </a:ext>
            </a:extLst>
          </p:cNvPr>
          <p:cNvSpPr/>
          <p:nvPr/>
        </p:nvSpPr>
        <p:spPr>
          <a:xfrm>
            <a:off x="5638800" y="3648075"/>
            <a:ext cx="344488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3C5636-3A30-4FAB-A6A4-EF5C517F5D4A}"/>
              </a:ext>
            </a:extLst>
          </p:cNvPr>
          <p:cNvSpPr txBox="1"/>
          <p:nvPr/>
        </p:nvSpPr>
        <p:spPr>
          <a:xfrm>
            <a:off x="655957" y="3754903"/>
            <a:ext cx="369332" cy="4782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Coag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80B269-E370-4E34-8C03-92F1543D9AD6}"/>
              </a:ext>
            </a:extLst>
          </p:cNvPr>
          <p:cNvSpPr txBox="1"/>
          <p:nvPr/>
        </p:nvSpPr>
        <p:spPr>
          <a:xfrm>
            <a:off x="284372" y="3716589"/>
            <a:ext cx="553998" cy="5456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 </a:t>
            </a:r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B08FC7-C7E1-4327-AD4F-E9CF4E9F6C5A}"/>
              </a:ext>
            </a:extLst>
          </p:cNvPr>
          <p:cNvSpPr txBox="1"/>
          <p:nvPr/>
        </p:nvSpPr>
        <p:spPr>
          <a:xfrm>
            <a:off x="5630340" y="3754903"/>
            <a:ext cx="369332" cy="45240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</a:t>
            </a:r>
          </a:p>
        </p:txBody>
      </p:sp>
      <p:sp>
        <p:nvSpPr>
          <p:cNvPr id="60" name="Can 34">
            <a:extLst>
              <a:ext uri="{FF2B5EF4-FFF2-40B4-BE49-F238E27FC236}">
                <a16:creationId xmlns:a16="http://schemas.microsoft.com/office/drawing/2014/main" id="{DDDAD463-1B4F-4FD5-9ABA-35D104E643B2}"/>
              </a:ext>
            </a:extLst>
          </p:cNvPr>
          <p:cNvSpPr/>
          <p:nvPr/>
        </p:nvSpPr>
        <p:spPr>
          <a:xfrm>
            <a:off x="7483475" y="4179888"/>
            <a:ext cx="85725" cy="576262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Can 35">
            <a:extLst>
              <a:ext uri="{FF2B5EF4-FFF2-40B4-BE49-F238E27FC236}">
                <a16:creationId xmlns:a16="http://schemas.microsoft.com/office/drawing/2014/main" id="{2AE355D8-00B9-4F5C-BFFD-EFF6EEAC7FBF}"/>
              </a:ext>
            </a:extLst>
          </p:cNvPr>
          <p:cNvSpPr/>
          <p:nvPr/>
        </p:nvSpPr>
        <p:spPr>
          <a:xfrm>
            <a:off x="7361238" y="3636963"/>
            <a:ext cx="344487" cy="574675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5F67C9B-B3A2-41E0-AC33-1385F01CCE9B}"/>
              </a:ext>
            </a:extLst>
          </p:cNvPr>
          <p:cNvSpPr txBox="1"/>
          <p:nvPr/>
        </p:nvSpPr>
        <p:spPr>
          <a:xfrm>
            <a:off x="7335954" y="3754903"/>
            <a:ext cx="369332" cy="3385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E5290C-BF23-425B-A683-7DDB4CF823C0}"/>
              </a:ext>
            </a:extLst>
          </p:cNvPr>
          <p:cNvSpPr/>
          <p:nvPr/>
        </p:nvSpPr>
        <p:spPr>
          <a:xfrm>
            <a:off x="8850313" y="4210050"/>
            <a:ext cx="300037" cy="51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4" name="Picture 40">
            <a:extLst>
              <a:ext uri="{FF2B5EF4-FFF2-40B4-BE49-F238E27FC236}">
                <a16:creationId xmlns:a16="http://schemas.microsoft.com/office/drawing/2014/main" id="{59861B63-8587-453E-BE2C-2FCF1F15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2" t="18086" r="17027" b="56764"/>
          <a:stretch>
            <a:fillRect/>
          </a:stretch>
        </p:blipFill>
        <p:spPr bwMode="auto">
          <a:xfrm>
            <a:off x="3595688" y="4222750"/>
            <a:ext cx="19526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41">
            <a:extLst>
              <a:ext uri="{FF2B5EF4-FFF2-40B4-BE49-F238E27FC236}">
                <a16:creationId xmlns:a16="http://schemas.microsoft.com/office/drawing/2014/main" id="{C0AC9184-9978-4AC1-9E13-065995D2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98361"/>
            <a:ext cx="1965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Dosaggio coagulante e miscelazione</a:t>
            </a:r>
          </a:p>
        </p:txBody>
      </p:sp>
      <p:sp>
        <p:nvSpPr>
          <p:cNvPr id="66" name="TextBox 42">
            <a:extLst>
              <a:ext uri="{FF2B5EF4-FFF2-40B4-BE49-F238E27FC236}">
                <a16:creationId xmlns:a16="http://schemas.microsoft.com/office/drawing/2014/main" id="{7C077038-1AFD-4777-8FDC-4C3E7DD6B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838575"/>
            <a:ext cx="1619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Flocculatore</a:t>
            </a:r>
          </a:p>
        </p:txBody>
      </p:sp>
      <p:sp>
        <p:nvSpPr>
          <p:cNvPr id="67" name="TextBox 43">
            <a:extLst>
              <a:ext uri="{FF2B5EF4-FFF2-40B4-BE49-F238E27FC236}">
                <a16:creationId xmlns:a16="http://schemas.microsoft.com/office/drawing/2014/main" id="{14F6C2FF-B04F-443B-A44D-378B8F04F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328" y="3811588"/>
            <a:ext cx="1824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Chiarificatore</a:t>
            </a:r>
          </a:p>
        </p:txBody>
      </p:sp>
      <p:sp>
        <p:nvSpPr>
          <p:cNvPr id="68" name="TextBox 44">
            <a:extLst>
              <a:ext uri="{FF2B5EF4-FFF2-40B4-BE49-F238E27FC236}">
                <a16:creationId xmlns:a16="http://schemas.microsoft.com/office/drawing/2014/main" id="{7BEFD6CF-420F-4113-84EA-0F83C8ADB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852863"/>
            <a:ext cx="83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dirty="0"/>
              <a:t>Filtro</a:t>
            </a:r>
          </a:p>
        </p:txBody>
      </p:sp>
      <p:sp>
        <p:nvSpPr>
          <p:cNvPr id="69" name="TextBox 45">
            <a:extLst>
              <a:ext uri="{FF2B5EF4-FFF2-40B4-BE49-F238E27FC236}">
                <a16:creationId xmlns:a16="http://schemas.microsoft.com/office/drawing/2014/main" id="{D1E5CE7F-5825-4FBA-8AFF-559F7448F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725" y="3830638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/>
              <a:t>Clearwell</a:t>
            </a:r>
          </a:p>
        </p:txBody>
      </p:sp>
    </p:spTree>
    <p:extLst>
      <p:ext uri="{BB962C8B-B14F-4D97-AF65-F5344CB8AC3E}">
        <p14:creationId xmlns:p14="http://schemas.microsoft.com/office/powerpoint/2010/main" val="14717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noProof="0" dirty="0"/>
              <a:t>Cosa influenza la coagulazione?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EE5F-07F8-44AB-B8AE-8AEB89D5DEC0}"/>
              </a:ext>
            </a:extLst>
          </p:cNvPr>
          <p:cNvSpPr txBox="1"/>
          <p:nvPr/>
        </p:nvSpPr>
        <p:spPr>
          <a:xfrm>
            <a:off x="762000" y="1371600"/>
            <a:ext cx="455489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/>
              <a:t>Cambiamenti nella: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Dose di coagulante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Tipo di coagulante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Torbidità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Sostanze organiche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Disinfezione/Ossidazione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pH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Temperatura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Caratteristiche fisiche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307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62000"/>
          </a:xfrm>
        </p:spPr>
        <p:txBody>
          <a:bodyPr>
            <a:normAutofit/>
          </a:bodyPr>
          <a:lstStyle/>
          <a:p>
            <a:r>
              <a:rPr lang="it-IT" dirty="0"/>
              <a:t>Controllo manuale del coagulante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1281906-3843-48CD-9C15-FFD4DFF92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1557338"/>
            <a:ext cx="7388225" cy="46212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88B9D237-2674-4ED9-AA1A-7CFE6E7A13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7275" y="4556125"/>
            <a:ext cx="2514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50691BFC-C3E2-4FF7-B16D-A29675AD8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1875" y="4098925"/>
            <a:ext cx="2286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9875DD98-4ADA-418A-8BB8-8944C82704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57875" y="3260725"/>
            <a:ext cx="0" cy="838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51F4927-BEAA-450F-996B-004BA4EE2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875" y="3260725"/>
            <a:ext cx="2286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15339AD-50F9-49B2-BDDD-9B5F1BB1F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5" y="2784475"/>
            <a:ext cx="1790700" cy="59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 </a:t>
            </a: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Dosaggio coagulante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3610589-D9CB-42CC-8584-FECF757E3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5375275"/>
            <a:ext cx="2305050" cy="84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  </a:t>
            </a: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Aggiustamento manuale della pompa 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85378284-F87B-43B9-8C29-1C3DD0139B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6875" y="4175125"/>
            <a:ext cx="304800" cy="12001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34D608B4-6240-4627-92A4-AC032BD0CC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1875" y="4632325"/>
            <a:ext cx="857250" cy="7429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615783BD-3B5F-4B00-B095-43209A9CD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1525" y="3336925"/>
            <a:ext cx="0" cy="7239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A6A3B754-0055-49BD-ADE4-D9CA0E80F124}"/>
              </a:ext>
            </a:extLst>
          </p:cNvPr>
          <p:cNvSpPr>
            <a:spLocks/>
          </p:cNvSpPr>
          <p:nvPr/>
        </p:nvSpPr>
        <p:spPr bwMode="auto">
          <a:xfrm>
            <a:off x="1062038" y="3316288"/>
            <a:ext cx="7081837" cy="1616075"/>
          </a:xfrm>
          <a:custGeom>
            <a:avLst/>
            <a:gdLst>
              <a:gd name="T0" fmla="*/ 2147483646 w 4461"/>
              <a:gd name="T1" fmla="*/ 2147483646 h 1018"/>
              <a:gd name="T2" fmla="*/ 2147483646 w 4461"/>
              <a:gd name="T3" fmla="*/ 2147483646 h 1018"/>
              <a:gd name="T4" fmla="*/ 2147483646 w 4461"/>
              <a:gd name="T5" fmla="*/ 2147483646 h 1018"/>
              <a:gd name="T6" fmla="*/ 2147483646 w 4461"/>
              <a:gd name="T7" fmla="*/ 2147483646 h 1018"/>
              <a:gd name="T8" fmla="*/ 2147483646 w 4461"/>
              <a:gd name="T9" fmla="*/ 2147483646 h 1018"/>
              <a:gd name="T10" fmla="*/ 2147483646 w 4461"/>
              <a:gd name="T11" fmla="*/ 2147483646 h 1018"/>
              <a:gd name="T12" fmla="*/ 2147483646 w 4461"/>
              <a:gd name="T13" fmla="*/ 2147483646 h 1018"/>
              <a:gd name="T14" fmla="*/ 2147483646 w 4461"/>
              <a:gd name="T15" fmla="*/ 2147483646 h 1018"/>
              <a:gd name="T16" fmla="*/ 2147483646 w 4461"/>
              <a:gd name="T17" fmla="*/ 2147483646 h 1018"/>
              <a:gd name="T18" fmla="*/ 2147483646 w 4461"/>
              <a:gd name="T19" fmla="*/ 2147483646 h 1018"/>
              <a:gd name="T20" fmla="*/ 2147483646 w 4461"/>
              <a:gd name="T21" fmla="*/ 2147483646 h 1018"/>
              <a:gd name="T22" fmla="*/ 2147483646 w 4461"/>
              <a:gd name="T23" fmla="*/ 2147483646 h 1018"/>
              <a:gd name="T24" fmla="*/ 2147483646 w 4461"/>
              <a:gd name="T25" fmla="*/ 2147483646 h 1018"/>
              <a:gd name="T26" fmla="*/ 2147483646 w 4461"/>
              <a:gd name="T27" fmla="*/ 2147483646 h 1018"/>
              <a:gd name="T28" fmla="*/ 2147483646 w 4461"/>
              <a:gd name="T29" fmla="*/ 2147483646 h 1018"/>
              <a:gd name="T30" fmla="*/ 2147483646 w 4461"/>
              <a:gd name="T31" fmla="*/ 2147483646 h 1018"/>
              <a:gd name="T32" fmla="*/ 2147483646 w 4461"/>
              <a:gd name="T33" fmla="*/ 2147483646 h 1018"/>
              <a:gd name="T34" fmla="*/ 2147483646 w 4461"/>
              <a:gd name="T35" fmla="*/ 2147483646 h 1018"/>
              <a:gd name="T36" fmla="*/ 2147483646 w 4461"/>
              <a:gd name="T37" fmla="*/ 2147483646 h 1018"/>
              <a:gd name="T38" fmla="*/ 2147483646 w 4461"/>
              <a:gd name="T39" fmla="*/ 2147483646 h 1018"/>
              <a:gd name="T40" fmla="*/ 2147483646 w 4461"/>
              <a:gd name="T41" fmla="*/ 2147483646 h 1018"/>
              <a:gd name="T42" fmla="*/ 2147483646 w 4461"/>
              <a:gd name="T43" fmla="*/ 2147483646 h 1018"/>
              <a:gd name="T44" fmla="*/ 2147483646 w 4461"/>
              <a:gd name="T45" fmla="*/ 2147483646 h 1018"/>
              <a:gd name="T46" fmla="*/ 2147483646 w 4461"/>
              <a:gd name="T47" fmla="*/ 2147483646 h 1018"/>
              <a:gd name="T48" fmla="*/ 2147483646 w 4461"/>
              <a:gd name="T49" fmla="*/ 2147483646 h 1018"/>
              <a:gd name="T50" fmla="*/ 2147483646 w 4461"/>
              <a:gd name="T51" fmla="*/ 2147483646 h 1018"/>
              <a:gd name="T52" fmla="*/ 2147483646 w 4461"/>
              <a:gd name="T53" fmla="*/ 2147483646 h 1018"/>
              <a:gd name="T54" fmla="*/ 2147483646 w 4461"/>
              <a:gd name="T55" fmla="*/ 2147483646 h 1018"/>
              <a:gd name="T56" fmla="*/ 2147483646 w 4461"/>
              <a:gd name="T57" fmla="*/ 2147483646 h 1018"/>
              <a:gd name="T58" fmla="*/ 2147483646 w 4461"/>
              <a:gd name="T59" fmla="*/ 2147483646 h 1018"/>
              <a:gd name="T60" fmla="*/ 2147483646 w 4461"/>
              <a:gd name="T61" fmla="*/ 2147483646 h 1018"/>
              <a:gd name="T62" fmla="*/ 2147483646 w 4461"/>
              <a:gd name="T63" fmla="*/ 2147483646 h 1018"/>
              <a:gd name="T64" fmla="*/ 2147483646 w 4461"/>
              <a:gd name="T65" fmla="*/ 2147483646 h 1018"/>
              <a:gd name="T66" fmla="*/ 2147483646 w 4461"/>
              <a:gd name="T67" fmla="*/ 2147483646 h 1018"/>
              <a:gd name="T68" fmla="*/ 2147483646 w 4461"/>
              <a:gd name="T69" fmla="*/ 2147483646 h 1018"/>
              <a:gd name="T70" fmla="*/ 2147483646 w 4461"/>
              <a:gd name="T71" fmla="*/ 2147483646 h 1018"/>
              <a:gd name="T72" fmla="*/ 2147483646 w 4461"/>
              <a:gd name="T73" fmla="*/ 2147483646 h 1018"/>
              <a:gd name="T74" fmla="*/ 2147483646 w 4461"/>
              <a:gd name="T75" fmla="*/ 2147483646 h 1018"/>
              <a:gd name="T76" fmla="*/ 2147483646 w 4461"/>
              <a:gd name="T77" fmla="*/ 2147483646 h 1018"/>
              <a:gd name="T78" fmla="*/ 2147483646 w 4461"/>
              <a:gd name="T79" fmla="*/ 2147483646 h 1018"/>
              <a:gd name="T80" fmla="*/ 2147483646 w 4461"/>
              <a:gd name="T81" fmla="*/ 2147483646 h 1018"/>
              <a:gd name="T82" fmla="*/ 2147483646 w 4461"/>
              <a:gd name="T83" fmla="*/ 2147483646 h 1018"/>
              <a:gd name="T84" fmla="*/ 2147483646 w 4461"/>
              <a:gd name="T85" fmla="*/ 2147483646 h 1018"/>
              <a:gd name="T86" fmla="*/ 2147483646 w 4461"/>
              <a:gd name="T87" fmla="*/ 2147483646 h 1018"/>
              <a:gd name="T88" fmla="*/ 2147483646 w 4461"/>
              <a:gd name="T89" fmla="*/ 0 h 1018"/>
              <a:gd name="T90" fmla="*/ 2147483646 w 4461"/>
              <a:gd name="T91" fmla="*/ 2147483646 h 1018"/>
              <a:gd name="T92" fmla="*/ 2147483646 w 4461"/>
              <a:gd name="T93" fmla="*/ 2147483646 h 1018"/>
              <a:gd name="T94" fmla="*/ 2147483646 w 4461"/>
              <a:gd name="T95" fmla="*/ 2147483646 h 1018"/>
              <a:gd name="T96" fmla="*/ 2147483646 w 4461"/>
              <a:gd name="T97" fmla="*/ 2147483646 h 1018"/>
              <a:gd name="T98" fmla="*/ 2147483646 w 4461"/>
              <a:gd name="T99" fmla="*/ 2147483646 h 1018"/>
              <a:gd name="T100" fmla="*/ 2147483646 w 4461"/>
              <a:gd name="T101" fmla="*/ 2147483646 h 1018"/>
              <a:gd name="T102" fmla="*/ 2147483646 w 4461"/>
              <a:gd name="T103" fmla="*/ 2147483646 h 1018"/>
              <a:gd name="T104" fmla="*/ 2147483646 w 4461"/>
              <a:gd name="T105" fmla="*/ 2147483646 h 1018"/>
              <a:gd name="T106" fmla="*/ 2147483646 w 4461"/>
              <a:gd name="T107" fmla="*/ 2147483646 h 1018"/>
              <a:gd name="T108" fmla="*/ 2147483646 w 4461"/>
              <a:gd name="T109" fmla="*/ 2147483646 h 1018"/>
              <a:gd name="T110" fmla="*/ 2147483646 w 4461"/>
              <a:gd name="T111" fmla="*/ 2147483646 h 1018"/>
              <a:gd name="T112" fmla="*/ 2147483646 w 4461"/>
              <a:gd name="T113" fmla="*/ 2147483646 h 1018"/>
              <a:gd name="T114" fmla="*/ 2147483646 w 4461"/>
              <a:gd name="T115" fmla="*/ 2147483646 h 10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461" h="1018">
                <a:moveTo>
                  <a:pt x="0" y="790"/>
                </a:moveTo>
                <a:lnTo>
                  <a:pt x="28" y="817"/>
                </a:lnTo>
                <a:lnTo>
                  <a:pt x="56" y="826"/>
                </a:lnTo>
                <a:lnTo>
                  <a:pt x="83" y="844"/>
                </a:lnTo>
                <a:lnTo>
                  <a:pt x="111" y="854"/>
                </a:lnTo>
                <a:lnTo>
                  <a:pt x="139" y="881"/>
                </a:lnTo>
                <a:lnTo>
                  <a:pt x="148" y="908"/>
                </a:lnTo>
                <a:lnTo>
                  <a:pt x="176" y="926"/>
                </a:lnTo>
                <a:lnTo>
                  <a:pt x="176" y="953"/>
                </a:lnTo>
                <a:lnTo>
                  <a:pt x="214" y="972"/>
                </a:lnTo>
                <a:lnTo>
                  <a:pt x="242" y="990"/>
                </a:lnTo>
                <a:lnTo>
                  <a:pt x="260" y="1017"/>
                </a:lnTo>
                <a:lnTo>
                  <a:pt x="288" y="1017"/>
                </a:lnTo>
                <a:lnTo>
                  <a:pt x="316" y="1017"/>
                </a:lnTo>
                <a:lnTo>
                  <a:pt x="344" y="1017"/>
                </a:lnTo>
                <a:lnTo>
                  <a:pt x="372" y="1017"/>
                </a:lnTo>
                <a:lnTo>
                  <a:pt x="400" y="1017"/>
                </a:lnTo>
                <a:lnTo>
                  <a:pt x="437" y="1008"/>
                </a:lnTo>
                <a:lnTo>
                  <a:pt x="456" y="981"/>
                </a:lnTo>
                <a:lnTo>
                  <a:pt x="484" y="972"/>
                </a:lnTo>
                <a:lnTo>
                  <a:pt x="511" y="944"/>
                </a:lnTo>
                <a:lnTo>
                  <a:pt x="539" y="908"/>
                </a:lnTo>
                <a:lnTo>
                  <a:pt x="568" y="890"/>
                </a:lnTo>
                <a:lnTo>
                  <a:pt x="586" y="863"/>
                </a:lnTo>
                <a:lnTo>
                  <a:pt x="614" y="835"/>
                </a:lnTo>
                <a:lnTo>
                  <a:pt x="642" y="817"/>
                </a:lnTo>
                <a:lnTo>
                  <a:pt x="670" y="781"/>
                </a:lnTo>
                <a:lnTo>
                  <a:pt x="707" y="754"/>
                </a:lnTo>
                <a:lnTo>
                  <a:pt x="735" y="754"/>
                </a:lnTo>
                <a:lnTo>
                  <a:pt x="773" y="745"/>
                </a:lnTo>
                <a:lnTo>
                  <a:pt x="819" y="745"/>
                </a:lnTo>
                <a:lnTo>
                  <a:pt x="856" y="745"/>
                </a:lnTo>
                <a:lnTo>
                  <a:pt x="884" y="781"/>
                </a:lnTo>
                <a:lnTo>
                  <a:pt x="902" y="808"/>
                </a:lnTo>
                <a:lnTo>
                  <a:pt x="931" y="826"/>
                </a:lnTo>
                <a:lnTo>
                  <a:pt x="959" y="863"/>
                </a:lnTo>
                <a:lnTo>
                  <a:pt x="987" y="890"/>
                </a:lnTo>
                <a:lnTo>
                  <a:pt x="1014" y="890"/>
                </a:lnTo>
                <a:lnTo>
                  <a:pt x="1098" y="890"/>
                </a:lnTo>
                <a:lnTo>
                  <a:pt x="1136" y="872"/>
                </a:lnTo>
                <a:lnTo>
                  <a:pt x="1173" y="854"/>
                </a:lnTo>
                <a:lnTo>
                  <a:pt x="1201" y="854"/>
                </a:lnTo>
                <a:lnTo>
                  <a:pt x="1238" y="854"/>
                </a:lnTo>
                <a:lnTo>
                  <a:pt x="1284" y="826"/>
                </a:lnTo>
                <a:lnTo>
                  <a:pt x="1313" y="799"/>
                </a:lnTo>
                <a:lnTo>
                  <a:pt x="1341" y="754"/>
                </a:lnTo>
                <a:lnTo>
                  <a:pt x="1359" y="717"/>
                </a:lnTo>
                <a:lnTo>
                  <a:pt x="1378" y="690"/>
                </a:lnTo>
                <a:lnTo>
                  <a:pt x="1405" y="672"/>
                </a:lnTo>
                <a:lnTo>
                  <a:pt x="1433" y="654"/>
                </a:lnTo>
                <a:lnTo>
                  <a:pt x="1470" y="636"/>
                </a:lnTo>
                <a:lnTo>
                  <a:pt x="1508" y="608"/>
                </a:lnTo>
                <a:lnTo>
                  <a:pt x="1545" y="590"/>
                </a:lnTo>
                <a:lnTo>
                  <a:pt x="1582" y="572"/>
                </a:lnTo>
                <a:lnTo>
                  <a:pt x="1610" y="545"/>
                </a:lnTo>
                <a:lnTo>
                  <a:pt x="1638" y="545"/>
                </a:lnTo>
                <a:lnTo>
                  <a:pt x="1713" y="545"/>
                </a:lnTo>
                <a:lnTo>
                  <a:pt x="1750" y="554"/>
                </a:lnTo>
                <a:lnTo>
                  <a:pt x="1778" y="581"/>
                </a:lnTo>
                <a:lnTo>
                  <a:pt x="1796" y="617"/>
                </a:lnTo>
                <a:lnTo>
                  <a:pt x="1806" y="654"/>
                </a:lnTo>
                <a:lnTo>
                  <a:pt x="1815" y="690"/>
                </a:lnTo>
                <a:lnTo>
                  <a:pt x="1833" y="726"/>
                </a:lnTo>
                <a:lnTo>
                  <a:pt x="1862" y="763"/>
                </a:lnTo>
                <a:lnTo>
                  <a:pt x="1899" y="790"/>
                </a:lnTo>
                <a:lnTo>
                  <a:pt x="2001" y="826"/>
                </a:lnTo>
                <a:lnTo>
                  <a:pt x="2029" y="844"/>
                </a:lnTo>
                <a:lnTo>
                  <a:pt x="2048" y="872"/>
                </a:lnTo>
                <a:lnTo>
                  <a:pt x="2076" y="881"/>
                </a:lnTo>
                <a:lnTo>
                  <a:pt x="2169" y="890"/>
                </a:lnTo>
                <a:lnTo>
                  <a:pt x="2355" y="890"/>
                </a:lnTo>
                <a:lnTo>
                  <a:pt x="2486" y="890"/>
                </a:lnTo>
                <a:lnTo>
                  <a:pt x="2551" y="890"/>
                </a:lnTo>
                <a:lnTo>
                  <a:pt x="2588" y="872"/>
                </a:lnTo>
                <a:lnTo>
                  <a:pt x="2616" y="863"/>
                </a:lnTo>
                <a:lnTo>
                  <a:pt x="2653" y="835"/>
                </a:lnTo>
                <a:lnTo>
                  <a:pt x="2690" y="817"/>
                </a:lnTo>
                <a:lnTo>
                  <a:pt x="2700" y="781"/>
                </a:lnTo>
                <a:lnTo>
                  <a:pt x="2700" y="754"/>
                </a:lnTo>
                <a:lnTo>
                  <a:pt x="2700" y="726"/>
                </a:lnTo>
                <a:lnTo>
                  <a:pt x="2737" y="717"/>
                </a:lnTo>
                <a:lnTo>
                  <a:pt x="2737" y="690"/>
                </a:lnTo>
                <a:lnTo>
                  <a:pt x="2737" y="608"/>
                </a:lnTo>
                <a:lnTo>
                  <a:pt x="2746" y="527"/>
                </a:lnTo>
                <a:lnTo>
                  <a:pt x="2877" y="363"/>
                </a:lnTo>
                <a:lnTo>
                  <a:pt x="3155" y="245"/>
                </a:lnTo>
                <a:lnTo>
                  <a:pt x="3491" y="118"/>
                </a:lnTo>
                <a:lnTo>
                  <a:pt x="3817" y="9"/>
                </a:lnTo>
                <a:lnTo>
                  <a:pt x="3891" y="0"/>
                </a:lnTo>
                <a:lnTo>
                  <a:pt x="3929" y="0"/>
                </a:lnTo>
                <a:lnTo>
                  <a:pt x="3948" y="36"/>
                </a:lnTo>
                <a:lnTo>
                  <a:pt x="3966" y="73"/>
                </a:lnTo>
                <a:lnTo>
                  <a:pt x="3975" y="100"/>
                </a:lnTo>
                <a:lnTo>
                  <a:pt x="3975" y="127"/>
                </a:lnTo>
                <a:lnTo>
                  <a:pt x="4003" y="154"/>
                </a:lnTo>
                <a:lnTo>
                  <a:pt x="4012" y="182"/>
                </a:lnTo>
                <a:lnTo>
                  <a:pt x="4040" y="200"/>
                </a:lnTo>
                <a:lnTo>
                  <a:pt x="4068" y="200"/>
                </a:lnTo>
                <a:lnTo>
                  <a:pt x="4106" y="218"/>
                </a:lnTo>
                <a:lnTo>
                  <a:pt x="4143" y="236"/>
                </a:lnTo>
                <a:lnTo>
                  <a:pt x="4189" y="245"/>
                </a:lnTo>
                <a:lnTo>
                  <a:pt x="4208" y="281"/>
                </a:lnTo>
                <a:lnTo>
                  <a:pt x="4208" y="363"/>
                </a:lnTo>
                <a:lnTo>
                  <a:pt x="4208" y="436"/>
                </a:lnTo>
                <a:lnTo>
                  <a:pt x="4208" y="527"/>
                </a:lnTo>
                <a:lnTo>
                  <a:pt x="4208" y="599"/>
                </a:lnTo>
                <a:lnTo>
                  <a:pt x="4217" y="627"/>
                </a:lnTo>
                <a:lnTo>
                  <a:pt x="4245" y="645"/>
                </a:lnTo>
                <a:lnTo>
                  <a:pt x="4273" y="663"/>
                </a:lnTo>
                <a:lnTo>
                  <a:pt x="4302" y="672"/>
                </a:lnTo>
                <a:lnTo>
                  <a:pt x="4329" y="690"/>
                </a:lnTo>
                <a:lnTo>
                  <a:pt x="4357" y="708"/>
                </a:lnTo>
                <a:lnTo>
                  <a:pt x="4385" y="736"/>
                </a:lnTo>
                <a:lnTo>
                  <a:pt x="4403" y="763"/>
                </a:lnTo>
                <a:lnTo>
                  <a:pt x="4431" y="781"/>
                </a:lnTo>
                <a:lnTo>
                  <a:pt x="4460" y="79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828D05AB-612A-41BE-9773-5F9659381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5546725"/>
            <a:ext cx="2838450" cy="3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85750" indent="-2857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1pPr>
            <a:lvl2pPr marL="742950" indent="-285750"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2pPr>
            <a:lvl3pPr marL="1143000" indent="-22860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3pPr>
            <a:lvl4pPr marL="16002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4pPr>
            <a:lvl5pPr marL="2057400" indent="-228600">
              <a:spcBef>
                <a:spcPts val="3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114A66"/>
                </a:solidFill>
                <a:latin typeface="Verdana" panose="020B060403050404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800" b="1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Richiesta di coagulante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A23CF37-D25C-4D7E-B14E-F3197A8CDD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66875" y="4937125"/>
            <a:ext cx="381000" cy="6096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D0077694-CE67-430A-8A82-3AE1A25EF9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1875" y="4098925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66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1521</Words>
  <Application>Microsoft Office PowerPoint</Application>
  <PresentationFormat>On-screen Show (4:3)</PresentationFormat>
  <Paragraphs>374</Paragraphs>
  <Slides>31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Verdana</vt:lpstr>
      <vt:lpstr>Wingdings 2</vt:lpstr>
      <vt:lpstr>Office Theme</vt:lpstr>
      <vt:lpstr>CorelDRAW</vt:lpstr>
      <vt:lpstr>Presentation</vt:lpstr>
      <vt:lpstr>PowerPoint Presentation</vt:lpstr>
      <vt:lpstr>Cos’è il CoagSense?</vt:lpstr>
      <vt:lpstr>Perché utilizzare il CoagSense</vt:lpstr>
      <vt:lpstr>Coagulazione: una definizione</vt:lpstr>
      <vt:lpstr>Neutralizzazione della carica</vt:lpstr>
      <vt:lpstr>Dosaggio del coagulante</vt:lpstr>
      <vt:lpstr>Potabilizzatore tradizionale</vt:lpstr>
      <vt:lpstr>Cosa influenza la coagulazione?</vt:lpstr>
      <vt:lpstr>Controllo manuale del coagulante</vt:lpstr>
      <vt:lpstr>Controllo automatico coagulazione</vt:lpstr>
      <vt:lpstr>Vantaggi del controllo automatico</vt:lpstr>
      <vt:lpstr>Controllo della coagulazione in passato</vt:lpstr>
      <vt:lpstr>Misurazioni in linea</vt:lpstr>
      <vt:lpstr>Dosaggio ottimale</vt:lpstr>
      <vt:lpstr>Streaming Current/Corrente Fluente</vt:lpstr>
      <vt:lpstr>Forze elettriche microscopiche</vt:lpstr>
      <vt:lpstr>Misurazione della carica con SCM</vt:lpstr>
      <vt:lpstr>Potabilizzatore tradizionale</vt:lpstr>
      <vt:lpstr>Tecnologie esistenti</vt:lpstr>
      <vt:lpstr>Surrogato per il TOC</vt:lpstr>
      <vt:lpstr>Potenziale di formazione dei DBP</vt:lpstr>
      <vt:lpstr>Ottimizzazione della coagulazione</vt:lpstr>
      <vt:lpstr>Caso di studio: acqua  municipale</vt:lpstr>
      <vt:lpstr>Dove installare l’UV254Sense</vt:lpstr>
      <vt:lpstr>Controllo automatico</vt:lpstr>
      <vt:lpstr>Configurazione CoagSense</vt:lpstr>
      <vt:lpstr>Analizzatori: Base e Avanzato</vt:lpstr>
      <vt:lpstr>Tipi di Controllo</vt:lpstr>
      <vt:lpstr>Protocolli di Comunicazione</vt:lpstr>
      <vt:lpstr>Telegestione con accesso remoto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2020-06-10T20:51:15Z</dcterms:modified>
</cp:coreProperties>
</file>