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7" r:id="rId2"/>
    <p:sldId id="258" r:id="rId3"/>
    <p:sldId id="330" r:id="rId4"/>
    <p:sldId id="269" r:id="rId5"/>
    <p:sldId id="331" r:id="rId6"/>
    <p:sldId id="332" r:id="rId7"/>
    <p:sldId id="333" r:id="rId8"/>
    <p:sldId id="334" r:id="rId9"/>
    <p:sldId id="335" r:id="rId10"/>
    <p:sldId id="338" r:id="rId11"/>
    <p:sldId id="339" r:id="rId12"/>
    <p:sldId id="340" r:id="rId13"/>
    <p:sldId id="336" r:id="rId14"/>
    <p:sldId id="337" r:id="rId15"/>
    <p:sldId id="341" r:id="rId16"/>
    <p:sldId id="342" r:id="rId17"/>
    <p:sldId id="343" r:id="rId18"/>
    <p:sldId id="344" r:id="rId19"/>
    <p:sldId id="345" r:id="rId20"/>
    <p:sldId id="346" r:id="rId21"/>
    <p:sldId id="347" r:id="rId22"/>
    <p:sldId id="348" r:id="rId23"/>
    <p:sldId id="304" r:id="rId24"/>
    <p:sldId id="260" r:id="rId25"/>
    <p:sldId id="262" r:id="rId26"/>
    <p:sldId id="263" r:id="rId27"/>
    <p:sldId id="29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5FAA"/>
    <a:srgbClr val="39AB4E"/>
    <a:srgbClr val="ED1B25"/>
    <a:srgbClr val="FB80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4A77A4-2102-4752-B4DE-75EC262E9F75}" v="17" dt="2020-06-10T17:44:07.9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71563" autoAdjust="0"/>
  </p:normalViewPr>
  <p:slideViewPr>
    <p:cSldViewPr>
      <p:cViewPr varScale="1">
        <p:scale>
          <a:sx n="81" d="100"/>
          <a:sy n="81" d="100"/>
        </p:scale>
        <p:origin x="250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e Ostuni" userId="b6a0a9bd2ef8212d" providerId="LiveId" clId="{8210BDF8-AFC2-4281-8C7D-462BC6CAB121}"/>
    <pc:docChg chg="modSld">
      <pc:chgData name="Gabriele Ostuni" userId="b6a0a9bd2ef8212d" providerId="LiveId" clId="{8210BDF8-AFC2-4281-8C7D-462BC6CAB121}" dt="2020-04-06T12:13:19.922" v="1" actId="1076"/>
      <pc:docMkLst>
        <pc:docMk/>
      </pc:docMkLst>
      <pc:sldChg chg="addSp modSp mod">
        <pc:chgData name="Gabriele Ostuni" userId="b6a0a9bd2ef8212d" providerId="LiveId" clId="{8210BDF8-AFC2-4281-8C7D-462BC6CAB121}" dt="2020-04-06T12:13:19.922" v="1" actId="1076"/>
        <pc:sldMkLst>
          <pc:docMk/>
          <pc:sldMk cId="1058055028" sldId="257"/>
        </pc:sldMkLst>
        <pc:picChg chg="add mod">
          <ac:chgData name="Gabriele Ostuni" userId="b6a0a9bd2ef8212d" providerId="LiveId" clId="{8210BDF8-AFC2-4281-8C7D-462BC6CAB121}" dt="2020-04-06T12:12:43.214" v="0"/>
          <ac:picMkLst>
            <pc:docMk/>
            <pc:sldMk cId="1058055028" sldId="257"/>
            <ac:picMk id="2" creationId="{FC7667FA-905D-4B04-855B-AD8D1250D378}"/>
          </ac:picMkLst>
        </pc:picChg>
        <pc:picChg chg="mod">
          <ac:chgData name="Gabriele Ostuni" userId="b6a0a9bd2ef8212d" providerId="LiveId" clId="{8210BDF8-AFC2-4281-8C7D-462BC6CAB121}" dt="2020-04-06T12:13:19.922" v="1" actId="1076"/>
          <ac:picMkLst>
            <pc:docMk/>
            <pc:sldMk cId="1058055028" sldId="257"/>
            <ac:picMk id="4" creationId="{00000000-0000-0000-0000-000000000000}"/>
          </ac:picMkLst>
        </pc:picChg>
      </pc:sldChg>
      <pc:sldChg chg="addSp modSp">
        <pc:chgData name="Gabriele Ostuni" userId="b6a0a9bd2ef8212d" providerId="LiveId" clId="{8210BDF8-AFC2-4281-8C7D-462BC6CAB121}" dt="2020-04-06T12:12:43.214" v="0"/>
        <pc:sldMkLst>
          <pc:docMk/>
          <pc:sldMk cId="1042277148" sldId="258"/>
        </pc:sldMkLst>
        <pc:picChg chg="add mod">
          <ac:chgData name="Gabriele Ostuni" userId="b6a0a9bd2ef8212d" providerId="LiveId" clId="{8210BDF8-AFC2-4281-8C7D-462BC6CAB121}" dt="2020-04-06T12:12:43.214" v="0"/>
          <ac:picMkLst>
            <pc:docMk/>
            <pc:sldMk cId="1042277148" sldId="258"/>
            <ac:picMk id="2" creationId="{D27656AC-B17C-4A53-96A7-6AC02E2F118F}"/>
          </ac:picMkLst>
        </pc:picChg>
      </pc:sldChg>
      <pc:sldChg chg="addSp modSp">
        <pc:chgData name="Gabriele Ostuni" userId="b6a0a9bd2ef8212d" providerId="LiveId" clId="{8210BDF8-AFC2-4281-8C7D-462BC6CAB121}" dt="2020-04-06T12:12:43.214" v="0"/>
        <pc:sldMkLst>
          <pc:docMk/>
          <pc:sldMk cId="231967230" sldId="259"/>
        </pc:sldMkLst>
        <pc:picChg chg="add mod">
          <ac:chgData name="Gabriele Ostuni" userId="b6a0a9bd2ef8212d" providerId="LiveId" clId="{8210BDF8-AFC2-4281-8C7D-462BC6CAB121}" dt="2020-04-06T12:12:43.214" v="0"/>
          <ac:picMkLst>
            <pc:docMk/>
            <pc:sldMk cId="231967230" sldId="259"/>
            <ac:picMk id="3" creationId="{33EF1E23-B870-4736-A62D-D8D03FB693C7}"/>
          </ac:picMkLst>
        </pc:picChg>
      </pc:sldChg>
      <pc:sldChg chg="addSp modSp">
        <pc:chgData name="Gabriele Ostuni" userId="b6a0a9bd2ef8212d" providerId="LiveId" clId="{8210BDF8-AFC2-4281-8C7D-462BC6CAB121}" dt="2020-04-06T12:12:43.214" v="0"/>
        <pc:sldMkLst>
          <pc:docMk/>
          <pc:sldMk cId="1629226035" sldId="261"/>
        </pc:sldMkLst>
        <pc:picChg chg="add mod">
          <ac:chgData name="Gabriele Ostuni" userId="b6a0a9bd2ef8212d" providerId="LiveId" clId="{8210BDF8-AFC2-4281-8C7D-462BC6CAB121}" dt="2020-04-06T12:12:43.214" v="0"/>
          <ac:picMkLst>
            <pc:docMk/>
            <pc:sldMk cId="1629226035" sldId="261"/>
            <ac:picMk id="3" creationId="{15B51257-6E0C-4AD8-80E3-8D3ACB64EA99}"/>
          </ac:picMkLst>
        </pc:picChg>
      </pc:sldChg>
      <pc:sldChg chg="addSp modSp">
        <pc:chgData name="Gabriele Ostuni" userId="b6a0a9bd2ef8212d" providerId="LiveId" clId="{8210BDF8-AFC2-4281-8C7D-462BC6CAB121}" dt="2020-04-06T12:12:43.214" v="0"/>
        <pc:sldMkLst>
          <pc:docMk/>
          <pc:sldMk cId="3189911502" sldId="265"/>
        </pc:sldMkLst>
        <pc:picChg chg="add mod">
          <ac:chgData name="Gabriele Ostuni" userId="b6a0a9bd2ef8212d" providerId="LiveId" clId="{8210BDF8-AFC2-4281-8C7D-462BC6CAB121}" dt="2020-04-06T12:12:43.214" v="0"/>
          <ac:picMkLst>
            <pc:docMk/>
            <pc:sldMk cId="3189911502" sldId="265"/>
            <ac:picMk id="3" creationId="{2050882F-9833-4733-8297-F1A884DD7031}"/>
          </ac:picMkLst>
        </pc:picChg>
      </pc:sldChg>
      <pc:sldChg chg="addSp modSp">
        <pc:chgData name="Gabriele Ostuni" userId="b6a0a9bd2ef8212d" providerId="LiveId" clId="{8210BDF8-AFC2-4281-8C7D-462BC6CAB121}" dt="2020-04-06T12:12:43.214" v="0"/>
        <pc:sldMkLst>
          <pc:docMk/>
          <pc:sldMk cId="927890169" sldId="269"/>
        </pc:sldMkLst>
        <pc:picChg chg="add mod">
          <ac:chgData name="Gabriele Ostuni" userId="b6a0a9bd2ef8212d" providerId="LiveId" clId="{8210BDF8-AFC2-4281-8C7D-462BC6CAB121}" dt="2020-04-06T12:12:43.214" v="0"/>
          <ac:picMkLst>
            <pc:docMk/>
            <pc:sldMk cId="927890169" sldId="269"/>
            <ac:picMk id="3" creationId="{8BC4B7D6-7143-4F0B-8028-73DD74889733}"/>
          </ac:picMkLst>
        </pc:picChg>
      </pc:sldChg>
      <pc:sldChg chg="addSp modSp">
        <pc:chgData name="Gabriele Ostuni" userId="b6a0a9bd2ef8212d" providerId="LiveId" clId="{8210BDF8-AFC2-4281-8C7D-462BC6CAB121}" dt="2020-04-06T12:12:43.214" v="0"/>
        <pc:sldMkLst>
          <pc:docMk/>
          <pc:sldMk cId="206152436" sldId="270"/>
        </pc:sldMkLst>
        <pc:picChg chg="add mod">
          <ac:chgData name="Gabriele Ostuni" userId="b6a0a9bd2ef8212d" providerId="LiveId" clId="{8210BDF8-AFC2-4281-8C7D-462BC6CAB121}" dt="2020-04-06T12:12:43.214" v="0"/>
          <ac:picMkLst>
            <pc:docMk/>
            <pc:sldMk cId="206152436" sldId="270"/>
            <ac:picMk id="3" creationId="{BA668F1E-FABE-4640-8800-DA50BA44A08A}"/>
          </ac:picMkLst>
        </pc:picChg>
      </pc:sldChg>
    </pc:docChg>
  </pc:docChgLst>
  <pc:docChgLst>
    <pc:chgData name="Gabriele Ostuni" userId="b6a0a9bd2ef8212d" providerId="LiveId" clId="{6F4A77A4-2102-4752-B4DE-75EC262E9F75}"/>
    <pc:docChg chg="undo custSel modSld">
      <pc:chgData name="Gabriele Ostuni" userId="b6a0a9bd2ef8212d" providerId="LiveId" clId="{6F4A77A4-2102-4752-B4DE-75EC262E9F75}" dt="2020-06-10T17:48:01.724" v="881" actId="20577"/>
      <pc:docMkLst>
        <pc:docMk/>
      </pc:docMkLst>
      <pc:sldChg chg="modNotesTx">
        <pc:chgData name="Gabriele Ostuni" userId="b6a0a9bd2ef8212d" providerId="LiveId" clId="{6F4A77A4-2102-4752-B4DE-75EC262E9F75}" dt="2020-06-04T19:37:13.526" v="18" actId="20577"/>
        <pc:sldMkLst>
          <pc:docMk/>
          <pc:sldMk cId="1058055028" sldId="257"/>
        </pc:sldMkLst>
      </pc:sldChg>
      <pc:sldChg chg="modSp mod">
        <pc:chgData name="Gabriele Ostuni" userId="b6a0a9bd2ef8212d" providerId="LiveId" clId="{6F4A77A4-2102-4752-B4DE-75EC262E9F75}" dt="2020-06-10T17:27:11.810" v="30" actId="20577"/>
        <pc:sldMkLst>
          <pc:docMk/>
          <pc:sldMk cId="1042277148" sldId="258"/>
        </pc:sldMkLst>
        <pc:spChg chg="mod">
          <ac:chgData name="Gabriele Ostuni" userId="b6a0a9bd2ef8212d" providerId="LiveId" clId="{6F4A77A4-2102-4752-B4DE-75EC262E9F75}" dt="2020-06-10T17:27:11.810" v="30" actId="20577"/>
          <ac:spMkLst>
            <pc:docMk/>
            <pc:sldMk cId="1042277148" sldId="258"/>
            <ac:spMk id="3" creationId="{15C7BE4B-1345-4AE0-880A-13B2425CCE8A}"/>
          </ac:spMkLst>
        </pc:spChg>
        <pc:spChg chg="mod">
          <ac:chgData name="Gabriele Ostuni" userId="b6a0a9bd2ef8212d" providerId="LiveId" clId="{6F4A77A4-2102-4752-B4DE-75EC262E9F75}" dt="2020-06-10T17:27:02.201" v="27" actId="20577"/>
          <ac:spMkLst>
            <pc:docMk/>
            <pc:sldMk cId="1042277148" sldId="258"/>
            <ac:spMk id="7" creationId="{00000000-0000-0000-0000-000000000000}"/>
          </ac:spMkLst>
        </pc:spChg>
      </pc:sldChg>
      <pc:sldChg chg="modSp">
        <pc:chgData name="Gabriele Ostuni" userId="b6a0a9bd2ef8212d" providerId="LiveId" clId="{6F4A77A4-2102-4752-B4DE-75EC262E9F75}" dt="2020-06-10T17:26:28.654" v="19"/>
        <pc:sldMkLst>
          <pc:docMk/>
          <pc:sldMk cId="2720699239" sldId="263"/>
        </pc:sldMkLst>
        <pc:spChg chg="mod">
          <ac:chgData name="Gabriele Ostuni" userId="b6a0a9bd2ef8212d" providerId="LiveId" clId="{6F4A77A4-2102-4752-B4DE-75EC262E9F75}" dt="2020-06-10T17:26:28.654" v="19"/>
          <ac:spMkLst>
            <pc:docMk/>
            <pc:sldMk cId="2720699239" sldId="263"/>
            <ac:spMk id="2" creationId="{00000000-0000-0000-0000-000000000000}"/>
          </ac:spMkLst>
        </pc:spChg>
      </pc:sldChg>
      <pc:sldChg chg="modSp mod modNotesTx">
        <pc:chgData name="Gabriele Ostuni" userId="b6a0a9bd2ef8212d" providerId="LiveId" clId="{6F4A77A4-2102-4752-B4DE-75EC262E9F75}" dt="2020-06-10T17:38:01.058" v="569" actId="20577"/>
        <pc:sldMkLst>
          <pc:docMk/>
          <pc:sldMk cId="927890169" sldId="269"/>
        </pc:sldMkLst>
        <pc:spChg chg="mod">
          <ac:chgData name="Gabriele Ostuni" userId="b6a0a9bd2ef8212d" providerId="LiveId" clId="{6F4A77A4-2102-4752-B4DE-75EC262E9F75}" dt="2020-06-10T17:27:46.012" v="33" actId="20577"/>
          <ac:spMkLst>
            <pc:docMk/>
            <pc:sldMk cId="927890169" sldId="269"/>
            <ac:spMk id="6" creationId="{9ABAEE5F-07F8-44AB-B8AE-8AEB89D5DEC0}"/>
          </ac:spMkLst>
        </pc:spChg>
      </pc:sldChg>
      <pc:sldChg chg="delSp modSp mod">
        <pc:chgData name="Gabriele Ostuni" userId="b6a0a9bd2ef8212d" providerId="LiveId" clId="{6F4A77A4-2102-4752-B4DE-75EC262E9F75}" dt="2020-06-10T17:39:01.788" v="592"/>
        <pc:sldMkLst>
          <pc:docMk/>
          <pc:sldMk cId="1732169354" sldId="331"/>
        </pc:sldMkLst>
        <pc:spChg chg="del mod">
          <ac:chgData name="Gabriele Ostuni" userId="b6a0a9bd2ef8212d" providerId="LiveId" clId="{6F4A77A4-2102-4752-B4DE-75EC262E9F75}" dt="2020-06-10T17:39:01.788" v="592"/>
          <ac:spMkLst>
            <pc:docMk/>
            <pc:sldMk cId="1732169354" sldId="331"/>
            <ac:spMk id="5" creationId="{C26A3BE0-0982-4A19-8822-14B5E88DB4E8}"/>
          </ac:spMkLst>
        </pc:spChg>
        <pc:spChg chg="mod">
          <ac:chgData name="Gabriele Ostuni" userId="b6a0a9bd2ef8212d" providerId="LiveId" clId="{6F4A77A4-2102-4752-B4DE-75EC262E9F75}" dt="2020-06-10T17:39:01.163" v="590" actId="20577"/>
          <ac:spMkLst>
            <pc:docMk/>
            <pc:sldMk cId="1732169354" sldId="331"/>
            <ac:spMk id="6" creationId="{9ABAEE5F-07F8-44AB-B8AE-8AEB89D5DEC0}"/>
          </ac:spMkLst>
        </pc:spChg>
      </pc:sldChg>
      <pc:sldChg chg="modNotesTx">
        <pc:chgData name="Gabriele Ostuni" userId="b6a0a9bd2ef8212d" providerId="LiveId" clId="{6F4A77A4-2102-4752-B4DE-75EC262E9F75}" dt="2020-06-10T17:41:23.237" v="674" actId="20577"/>
        <pc:sldMkLst>
          <pc:docMk/>
          <pc:sldMk cId="2262914150" sldId="332"/>
        </pc:sldMkLst>
      </pc:sldChg>
      <pc:sldChg chg="modNotesTx">
        <pc:chgData name="Gabriele Ostuni" userId="b6a0a9bd2ef8212d" providerId="LiveId" clId="{6F4A77A4-2102-4752-B4DE-75EC262E9F75}" dt="2020-06-10T17:41:42.877" v="676" actId="20577"/>
        <pc:sldMkLst>
          <pc:docMk/>
          <pc:sldMk cId="2316784252" sldId="333"/>
        </pc:sldMkLst>
      </pc:sldChg>
      <pc:sldChg chg="modSp mod">
        <pc:chgData name="Gabriele Ostuni" userId="b6a0a9bd2ef8212d" providerId="LiveId" clId="{6F4A77A4-2102-4752-B4DE-75EC262E9F75}" dt="2020-06-10T17:44:30.703" v="834" actId="20577"/>
        <pc:sldMkLst>
          <pc:docMk/>
          <pc:sldMk cId="3686341245" sldId="336"/>
        </pc:sldMkLst>
        <pc:spChg chg="mod">
          <ac:chgData name="Gabriele Ostuni" userId="b6a0a9bd2ef8212d" providerId="LiveId" clId="{6F4A77A4-2102-4752-B4DE-75EC262E9F75}" dt="2020-06-10T17:44:30.703" v="834" actId="20577"/>
          <ac:spMkLst>
            <pc:docMk/>
            <pc:sldMk cId="3686341245" sldId="336"/>
            <ac:spMk id="2" creationId="{00000000-0000-0000-0000-000000000000}"/>
          </ac:spMkLst>
        </pc:spChg>
        <pc:spChg chg="mod">
          <ac:chgData name="Gabriele Ostuni" userId="b6a0a9bd2ef8212d" providerId="LiveId" clId="{6F4A77A4-2102-4752-B4DE-75EC262E9F75}" dt="2020-06-10T17:44:14.250" v="811" actId="20577"/>
          <ac:spMkLst>
            <pc:docMk/>
            <pc:sldMk cId="3686341245" sldId="336"/>
            <ac:spMk id="3" creationId="{F6B9ABC5-C568-4E62-BA91-01BBE0E9290B}"/>
          </ac:spMkLst>
        </pc:spChg>
        <pc:graphicFrameChg chg="modGraphic">
          <ac:chgData name="Gabriele Ostuni" userId="b6a0a9bd2ef8212d" providerId="LiveId" clId="{6F4A77A4-2102-4752-B4DE-75EC262E9F75}" dt="2020-06-10T17:44:20.735" v="813" actId="20577"/>
          <ac:graphicFrameMkLst>
            <pc:docMk/>
            <pc:sldMk cId="3686341245" sldId="336"/>
            <ac:graphicFrameMk id="9" creationId="{59E44D13-AFA4-4411-B8E5-93F163B84CEC}"/>
          </ac:graphicFrameMkLst>
        </pc:graphicFrameChg>
      </pc:sldChg>
      <pc:sldChg chg="modSp mod modNotesTx">
        <pc:chgData name="Gabriele Ostuni" userId="b6a0a9bd2ef8212d" providerId="LiveId" clId="{6F4A77A4-2102-4752-B4DE-75EC262E9F75}" dt="2020-06-10T17:43:28.689" v="790" actId="20577"/>
        <pc:sldMkLst>
          <pc:docMk/>
          <pc:sldMk cId="3824260116" sldId="339"/>
        </pc:sldMkLst>
        <pc:spChg chg="mod">
          <ac:chgData name="Gabriele Ostuni" userId="b6a0a9bd2ef8212d" providerId="LiveId" clId="{6F4A77A4-2102-4752-B4DE-75EC262E9F75}" dt="2020-06-10T17:43:28.689" v="790" actId="20577"/>
          <ac:spMkLst>
            <pc:docMk/>
            <pc:sldMk cId="3824260116" sldId="339"/>
            <ac:spMk id="6" creationId="{BE7EDB96-1265-4C99-96B6-FD3D4FF3D1C7}"/>
          </ac:spMkLst>
        </pc:spChg>
      </pc:sldChg>
      <pc:sldChg chg="modSp">
        <pc:chgData name="Gabriele Ostuni" userId="b6a0a9bd2ef8212d" providerId="LiveId" clId="{6F4A77A4-2102-4752-B4DE-75EC262E9F75}" dt="2020-06-10T17:43:44.829" v="797" actId="1076"/>
        <pc:sldMkLst>
          <pc:docMk/>
          <pc:sldMk cId="1318274638" sldId="340"/>
        </pc:sldMkLst>
        <pc:spChg chg="mod">
          <ac:chgData name="Gabriele Ostuni" userId="b6a0a9bd2ef8212d" providerId="LiveId" clId="{6F4A77A4-2102-4752-B4DE-75EC262E9F75}" dt="2020-06-10T17:43:44.829" v="797" actId="1076"/>
          <ac:spMkLst>
            <pc:docMk/>
            <pc:sldMk cId="1318274638" sldId="340"/>
            <ac:spMk id="7" creationId="{C0A0B7BF-9912-4D3B-8DF0-3641BD518AC4}"/>
          </ac:spMkLst>
        </pc:spChg>
      </pc:sldChg>
      <pc:sldChg chg="modSp mod">
        <pc:chgData name="Gabriele Ostuni" userId="b6a0a9bd2ef8212d" providerId="LiveId" clId="{6F4A77A4-2102-4752-B4DE-75EC262E9F75}" dt="2020-06-10T17:46:00.055" v="862" actId="6549"/>
        <pc:sldMkLst>
          <pc:docMk/>
          <pc:sldMk cId="3646144208" sldId="341"/>
        </pc:sldMkLst>
        <pc:spChg chg="mod">
          <ac:chgData name="Gabriele Ostuni" userId="b6a0a9bd2ef8212d" providerId="LiveId" clId="{6F4A77A4-2102-4752-B4DE-75EC262E9F75}" dt="2020-06-10T17:46:00.055" v="862" actId="6549"/>
          <ac:spMkLst>
            <pc:docMk/>
            <pc:sldMk cId="3646144208" sldId="341"/>
            <ac:spMk id="17" creationId="{50C02B48-A285-4FFB-9853-9D9AD609FD55}"/>
          </ac:spMkLst>
        </pc:spChg>
      </pc:sldChg>
      <pc:sldChg chg="modSp mod">
        <pc:chgData name="Gabriele Ostuni" userId="b6a0a9bd2ef8212d" providerId="LiveId" clId="{6F4A77A4-2102-4752-B4DE-75EC262E9F75}" dt="2020-06-10T17:46:45.116" v="875" actId="20577"/>
        <pc:sldMkLst>
          <pc:docMk/>
          <pc:sldMk cId="4122824081" sldId="342"/>
        </pc:sldMkLst>
        <pc:spChg chg="mod">
          <ac:chgData name="Gabriele Ostuni" userId="b6a0a9bd2ef8212d" providerId="LiveId" clId="{6F4A77A4-2102-4752-B4DE-75EC262E9F75}" dt="2020-06-10T17:46:45.116" v="875" actId="20577"/>
          <ac:spMkLst>
            <pc:docMk/>
            <pc:sldMk cId="4122824081" sldId="342"/>
            <ac:spMk id="3" creationId="{5C3AE51B-EBD5-4F64-A7E3-B91F30CB2D98}"/>
          </ac:spMkLst>
        </pc:spChg>
      </pc:sldChg>
      <pc:sldChg chg="modSp mod">
        <pc:chgData name="Gabriele Ostuni" userId="b6a0a9bd2ef8212d" providerId="LiveId" clId="{6F4A77A4-2102-4752-B4DE-75EC262E9F75}" dt="2020-06-10T17:47:01.713" v="876" actId="255"/>
        <pc:sldMkLst>
          <pc:docMk/>
          <pc:sldMk cId="1510444509" sldId="344"/>
        </pc:sldMkLst>
        <pc:spChg chg="mod">
          <ac:chgData name="Gabriele Ostuni" userId="b6a0a9bd2ef8212d" providerId="LiveId" clId="{6F4A77A4-2102-4752-B4DE-75EC262E9F75}" dt="2020-06-10T17:47:01.713" v="876" actId="255"/>
          <ac:spMkLst>
            <pc:docMk/>
            <pc:sldMk cId="1510444509" sldId="344"/>
            <ac:spMk id="3" creationId="{BA179C93-7B4D-4A17-BD5A-D04DA1E35AAC}"/>
          </ac:spMkLst>
        </pc:spChg>
      </pc:sldChg>
      <pc:sldChg chg="modSp mod">
        <pc:chgData name="Gabriele Ostuni" userId="b6a0a9bd2ef8212d" providerId="LiveId" clId="{6F4A77A4-2102-4752-B4DE-75EC262E9F75}" dt="2020-06-10T17:47:20.620" v="878" actId="1076"/>
        <pc:sldMkLst>
          <pc:docMk/>
          <pc:sldMk cId="659839015" sldId="345"/>
        </pc:sldMkLst>
        <pc:spChg chg="mod">
          <ac:chgData name="Gabriele Ostuni" userId="b6a0a9bd2ef8212d" providerId="LiveId" clId="{6F4A77A4-2102-4752-B4DE-75EC262E9F75}" dt="2020-06-10T17:47:20.620" v="878" actId="1076"/>
          <ac:spMkLst>
            <pc:docMk/>
            <pc:sldMk cId="659839015" sldId="345"/>
            <ac:spMk id="5" creationId="{45E49722-24EB-4C60-B4A8-A02D48FB52ED}"/>
          </ac:spMkLst>
        </pc:spChg>
      </pc:sldChg>
      <pc:sldChg chg="modSp mod">
        <pc:chgData name="Gabriele Ostuni" userId="b6a0a9bd2ef8212d" providerId="LiveId" clId="{6F4A77A4-2102-4752-B4DE-75EC262E9F75}" dt="2020-06-10T17:48:01.724" v="881" actId="20577"/>
        <pc:sldMkLst>
          <pc:docMk/>
          <pc:sldMk cId="2233161146" sldId="348"/>
        </pc:sldMkLst>
        <pc:spChg chg="mod">
          <ac:chgData name="Gabriele Ostuni" userId="b6a0a9bd2ef8212d" providerId="LiveId" clId="{6F4A77A4-2102-4752-B4DE-75EC262E9F75}" dt="2020-06-10T17:48:01.724" v="881" actId="20577"/>
          <ac:spMkLst>
            <pc:docMk/>
            <pc:sldMk cId="2233161146" sldId="348"/>
            <ac:spMk id="9" creationId="{33059CFB-AF90-403C-ABA0-CBB1BB3BE910}"/>
          </ac:spMkLst>
        </pc:spChg>
      </pc:sldChg>
    </pc:docChg>
  </pc:docChgLst>
  <pc:docChgLst>
    <pc:chgData name="Gabriele Ostuni" userId="b6a0a9bd2ef8212d" providerId="LiveId" clId="{11F2CF80-78A0-4181-911E-526D87B5EC81}"/>
    <pc:docChg chg="undo custSel addSld delSld modSld">
      <pc:chgData name="Gabriele Ostuni" userId="b6a0a9bd2ef8212d" providerId="LiveId" clId="{11F2CF80-78A0-4181-911E-526D87B5EC81}" dt="2020-04-10T17:35:08.588" v="2302" actId="47"/>
      <pc:docMkLst>
        <pc:docMk/>
      </pc:docMkLst>
      <pc:sldChg chg="addSp delSp modSp">
        <pc:chgData name="Gabriele Ostuni" userId="b6a0a9bd2ef8212d" providerId="LiveId" clId="{11F2CF80-78A0-4181-911E-526D87B5EC81}" dt="2020-04-10T16:14:31.706" v="108" actId="1076"/>
        <pc:sldMkLst>
          <pc:docMk/>
          <pc:sldMk cId="1058055028" sldId="257"/>
        </pc:sldMkLst>
        <pc:spChg chg="mod">
          <ac:chgData name="Gabriele Ostuni" userId="b6a0a9bd2ef8212d" providerId="LiveId" clId="{11F2CF80-78A0-4181-911E-526D87B5EC81}" dt="2020-04-10T16:14:31.706" v="108" actId="1076"/>
          <ac:spMkLst>
            <pc:docMk/>
            <pc:sldMk cId="1058055028" sldId="257"/>
            <ac:spMk id="2" creationId="{9744E3F6-107A-41EA-8D79-DF203A64FB00}"/>
          </ac:spMkLst>
        </pc:spChg>
        <pc:spChg chg="mod">
          <ac:chgData name="Gabriele Ostuni" userId="b6a0a9bd2ef8212d" providerId="LiveId" clId="{11F2CF80-78A0-4181-911E-526D87B5EC81}" dt="2020-04-10T16:13:55.761" v="104" actId="6549"/>
          <ac:spMkLst>
            <pc:docMk/>
            <pc:sldMk cId="1058055028" sldId="257"/>
            <ac:spMk id="7" creationId="{EFADB564-366C-4F38-9A56-42084F304C21}"/>
          </ac:spMkLst>
        </pc:spChg>
        <pc:spChg chg="mod">
          <ac:chgData name="Gabriele Ostuni" userId="b6a0a9bd2ef8212d" providerId="LiveId" clId="{11F2CF80-78A0-4181-911E-526D87B5EC81}" dt="2020-04-10T16:12:39.060" v="32" actId="1076"/>
          <ac:spMkLst>
            <pc:docMk/>
            <pc:sldMk cId="1058055028" sldId="257"/>
            <ac:spMk id="10" creationId="{90546885-7439-42D7-89F3-1995B1EAD8E7}"/>
          </ac:spMkLst>
        </pc:spChg>
        <pc:picChg chg="add mod">
          <ac:chgData name="Gabriele Ostuni" userId="b6a0a9bd2ef8212d" providerId="LiveId" clId="{11F2CF80-78A0-4181-911E-526D87B5EC81}" dt="2020-04-10T16:14:29.753" v="107" actId="1076"/>
          <ac:picMkLst>
            <pc:docMk/>
            <pc:sldMk cId="1058055028" sldId="257"/>
            <ac:picMk id="8" creationId="{F7DE1782-D413-46E1-BBF7-5505D56AD45D}"/>
          </ac:picMkLst>
        </pc:picChg>
        <pc:picChg chg="del">
          <ac:chgData name="Gabriele Ostuni" userId="b6a0a9bd2ef8212d" providerId="LiveId" clId="{11F2CF80-78A0-4181-911E-526D87B5EC81}" dt="2020-04-10T16:12:04.202" v="0" actId="478"/>
          <ac:picMkLst>
            <pc:docMk/>
            <pc:sldMk cId="1058055028" sldId="257"/>
            <ac:picMk id="9" creationId="{7AE08902-8F00-4188-97CE-0B7C214C0BD9}"/>
          </ac:picMkLst>
        </pc:picChg>
      </pc:sldChg>
      <pc:sldChg chg="addSp delSp modSp">
        <pc:chgData name="Gabriele Ostuni" userId="b6a0a9bd2ef8212d" providerId="LiveId" clId="{11F2CF80-78A0-4181-911E-526D87B5EC81}" dt="2020-04-10T16:17:19.442" v="337" actId="20577"/>
        <pc:sldMkLst>
          <pc:docMk/>
          <pc:sldMk cId="1042277148" sldId="258"/>
        </pc:sldMkLst>
        <pc:spChg chg="mod">
          <ac:chgData name="Gabriele Ostuni" userId="b6a0a9bd2ef8212d" providerId="LiveId" clId="{11F2CF80-78A0-4181-911E-526D87B5EC81}" dt="2020-04-10T16:17:19.442" v="337" actId="20577"/>
          <ac:spMkLst>
            <pc:docMk/>
            <pc:sldMk cId="1042277148" sldId="258"/>
            <ac:spMk id="3" creationId="{15C7BE4B-1345-4AE0-880A-13B2425CCE8A}"/>
          </ac:spMkLst>
        </pc:spChg>
        <pc:spChg chg="mod">
          <ac:chgData name="Gabriele Ostuni" userId="b6a0a9bd2ef8212d" providerId="LiveId" clId="{11F2CF80-78A0-4181-911E-526D87B5EC81}" dt="2020-04-10T16:16:14.388" v="116" actId="20577"/>
          <ac:spMkLst>
            <pc:docMk/>
            <pc:sldMk cId="1042277148" sldId="258"/>
            <ac:spMk id="7" creationId="{00000000-0000-0000-0000-000000000000}"/>
          </ac:spMkLst>
        </pc:spChg>
        <pc:spChg chg="mod">
          <ac:chgData name="Gabriele Ostuni" userId="b6a0a9bd2ef8212d" providerId="LiveId" clId="{11F2CF80-78A0-4181-911E-526D87B5EC81}" dt="2020-04-10T16:16:29.933" v="156" actId="20577"/>
          <ac:spMkLst>
            <pc:docMk/>
            <pc:sldMk cId="1042277148" sldId="258"/>
            <ac:spMk id="14" creationId="{6F70F8A8-37F4-44EB-B4FB-A3CFB9FB4F98}"/>
          </ac:spMkLst>
        </pc:spChg>
        <pc:picChg chg="add mod">
          <ac:chgData name="Gabriele Ostuni" userId="b6a0a9bd2ef8212d" providerId="LiveId" clId="{11F2CF80-78A0-4181-911E-526D87B5EC81}" dt="2020-04-10T16:16:10.287" v="111" actId="1076"/>
          <ac:picMkLst>
            <pc:docMk/>
            <pc:sldMk cId="1042277148" sldId="258"/>
            <ac:picMk id="8" creationId="{49F01383-EF9B-4BA5-A864-7F168D31BF1D}"/>
          </ac:picMkLst>
        </pc:picChg>
        <pc:picChg chg="del">
          <ac:chgData name="Gabriele Ostuni" userId="b6a0a9bd2ef8212d" providerId="LiveId" clId="{11F2CF80-78A0-4181-911E-526D87B5EC81}" dt="2020-04-10T16:15:42.486" v="109" actId="478"/>
          <ac:picMkLst>
            <pc:docMk/>
            <pc:sldMk cId="1042277148" sldId="258"/>
            <ac:picMk id="12" creationId="{9E974833-B7EE-4467-855F-EABA031E0273}"/>
          </ac:picMkLst>
        </pc:picChg>
      </pc:sldChg>
      <pc:sldChg chg="add del">
        <pc:chgData name="Gabriele Ostuni" userId="b6a0a9bd2ef8212d" providerId="LiveId" clId="{11F2CF80-78A0-4181-911E-526D87B5EC81}" dt="2020-04-10T16:20:15.041" v="444" actId="47"/>
        <pc:sldMkLst>
          <pc:docMk/>
          <pc:sldMk cId="231967230" sldId="259"/>
        </pc:sldMkLst>
      </pc:sldChg>
      <pc:sldChg chg="add del">
        <pc:chgData name="Gabriele Ostuni" userId="b6a0a9bd2ef8212d" providerId="LiveId" clId="{11F2CF80-78A0-4181-911E-526D87B5EC81}" dt="2020-04-10T16:20:15.041" v="444" actId="47"/>
        <pc:sldMkLst>
          <pc:docMk/>
          <pc:sldMk cId="1629226035" sldId="261"/>
        </pc:sldMkLst>
      </pc:sldChg>
      <pc:sldChg chg="delSp modSp add del">
        <pc:chgData name="Gabriele Ostuni" userId="b6a0a9bd2ef8212d" providerId="LiveId" clId="{11F2CF80-78A0-4181-911E-526D87B5EC81}" dt="2020-04-10T16:20:10.762" v="443" actId="47"/>
        <pc:sldMkLst>
          <pc:docMk/>
          <pc:sldMk cId="927890169" sldId="269"/>
        </pc:sldMkLst>
        <pc:spChg chg="mod">
          <ac:chgData name="Gabriele Ostuni" userId="b6a0a9bd2ef8212d" providerId="LiveId" clId="{11F2CF80-78A0-4181-911E-526D87B5EC81}" dt="2020-04-10T16:17:29.497" v="348" actId="20577"/>
          <ac:spMkLst>
            <pc:docMk/>
            <pc:sldMk cId="927890169" sldId="269"/>
            <ac:spMk id="2" creationId="{00000000-0000-0000-0000-000000000000}"/>
          </ac:spMkLst>
        </pc:spChg>
        <pc:spChg chg="mod">
          <ac:chgData name="Gabriele Ostuni" userId="b6a0a9bd2ef8212d" providerId="LiveId" clId="{11F2CF80-78A0-4181-911E-526D87B5EC81}" dt="2020-04-10T16:19:56.451" v="441" actId="20577"/>
          <ac:spMkLst>
            <pc:docMk/>
            <pc:sldMk cId="927890169" sldId="269"/>
            <ac:spMk id="6" creationId="{9ABAEE5F-07F8-44AB-B8AE-8AEB89D5DEC0}"/>
          </ac:spMkLst>
        </pc:spChg>
        <pc:picChg chg="del">
          <ac:chgData name="Gabriele Ostuni" userId="b6a0a9bd2ef8212d" providerId="LiveId" clId="{11F2CF80-78A0-4181-911E-526D87B5EC81}" dt="2020-04-10T16:17:31.257" v="349" actId="478"/>
          <ac:picMkLst>
            <pc:docMk/>
            <pc:sldMk cId="927890169" sldId="269"/>
            <ac:picMk id="5" creationId="{E4489EFE-BCCF-4D55-A53B-3DAF3D079F01}"/>
          </ac:picMkLst>
        </pc:picChg>
      </pc:sldChg>
      <pc:sldChg chg="modSp">
        <pc:chgData name="Gabriele Ostuni" userId="b6a0a9bd2ef8212d" providerId="LiveId" clId="{11F2CF80-78A0-4181-911E-526D87B5EC81}" dt="2020-04-10T17:34:58.762" v="2301" actId="20577"/>
        <pc:sldMkLst>
          <pc:docMk/>
          <pc:sldMk cId="1307730828" sldId="298"/>
        </pc:sldMkLst>
        <pc:spChg chg="mod">
          <ac:chgData name="Gabriele Ostuni" userId="b6a0a9bd2ef8212d" providerId="LiveId" clId="{11F2CF80-78A0-4181-911E-526D87B5EC81}" dt="2020-04-10T17:34:58.762" v="2301" actId="20577"/>
          <ac:spMkLst>
            <pc:docMk/>
            <pc:sldMk cId="1307730828" sldId="298"/>
            <ac:spMk id="3" creationId="{52F62651-1416-44B3-921E-0CF2706A8008}"/>
          </ac:spMkLst>
        </pc:spChg>
      </pc:sldChg>
      <pc:sldChg chg="add del">
        <pc:chgData name="Gabriele Ostuni" userId="b6a0a9bd2ef8212d" providerId="LiveId" clId="{11F2CF80-78A0-4181-911E-526D87B5EC81}" dt="2020-04-10T16:20:15.041" v="444" actId="47"/>
        <pc:sldMkLst>
          <pc:docMk/>
          <pc:sldMk cId="4061742601" sldId="301"/>
        </pc:sldMkLst>
      </pc:sldChg>
      <pc:sldChg chg="add del">
        <pc:chgData name="Gabriele Ostuni" userId="b6a0a9bd2ef8212d" providerId="LiveId" clId="{11F2CF80-78A0-4181-911E-526D87B5EC81}" dt="2020-04-10T16:20:15.041" v="444" actId="47"/>
        <pc:sldMkLst>
          <pc:docMk/>
          <pc:sldMk cId="2002355705" sldId="302"/>
        </pc:sldMkLst>
      </pc:sldChg>
      <pc:sldChg chg="add del">
        <pc:chgData name="Gabriele Ostuni" userId="b6a0a9bd2ef8212d" providerId="LiveId" clId="{11F2CF80-78A0-4181-911E-526D87B5EC81}" dt="2020-04-10T16:20:15.041" v="444" actId="47"/>
        <pc:sldMkLst>
          <pc:docMk/>
          <pc:sldMk cId="395388695" sldId="303"/>
        </pc:sldMkLst>
      </pc:sldChg>
      <pc:sldChg chg="addSp modSp add">
        <pc:chgData name="Gabriele Ostuni" userId="b6a0a9bd2ef8212d" providerId="LiveId" clId="{11F2CF80-78A0-4181-911E-526D87B5EC81}" dt="2020-04-10T16:22:24.761" v="461" actId="1076"/>
        <pc:sldMkLst>
          <pc:docMk/>
          <pc:sldMk cId="746831748" sldId="305"/>
        </pc:sldMkLst>
        <pc:spChg chg="mod">
          <ac:chgData name="Gabriele Ostuni" userId="b6a0a9bd2ef8212d" providerId="LiveId" clId="{11F2CF80-78A0-4181-911E-526D87B5EC81}" dt="2020-04-10T16:22:24.761" v="461" actId="1076"/>
          <ac:spMkLst>
            <pc:docMk/>
            <pc:sldMk cId="746831748" sldId="305"/>
            <ac:spMk id="6" creationId="{9ABAEE5F-07F8-44AB-B8AE-8AEB89D5DEC0}"/>
          </ac:spMkLst>
        </pc:spChg>
        <pc:picChg chg="add mod">
          <ac:chgData name="Gabriele Ostuni" userId="b6a0a9bd2ef8212d" providerId="LiveId" clId="{11F2CF80-78A0-4181-911E-526D87B5EC81}" dt="2020-04-10T16:21:56.241" v="453" actId="1076"/>
          <ac:picMkLst>
            <pc:docMk/>
            <pc:sldMk cId="746831748" sldId="305"/>
            <ac:picMk id="4" creationId="{79CC5B97-57E4-46A3-A179-AD1D861F167A}"/>
          </ac:picMkLst>
        </pc:picChg>
      </pc:sldChg>
      <pc:sldChg chg="add del">
        <pc:chgData name="Gabriele Ostuni" userId="b6a0a9bd2ef8212d" providerId="LiveId" clId="{11F2CF80-78A0-4181-911E-526D87B5EC81}" dt="2020-04-10T16:20:15.041" v="444" actId="47"/>
        <pc:sldMkLst>
          <pc:docMk/>
          <pc:sldMk cId="812736217" sldId="305"/>
        </pc:sldMkLst>
      </pc:sldChg>
      <pc:sldChg chg="addSp modSp add">
        <pc:chgData name="Gabriele Ostuni" userId="b6a0a9bd2ef8212d" providerId="LiveId" clId="{11F2CF80-78A0-4181-911E-526D87B5EC81}" dt="2020-04-10T16:27:43.656" v="514" actId="20577"/>
        <pc:sldMkLst>
          <pc:docMk/>
          <pc:sldMk cId="2812492603" sldId="306"/>
        </pc:sldMkLst>
        <pc:spChg chg="mod">
          <ac:chgData name="Gabriele Ostuni" userId="b6a0a9bd2ef8212d" providerId="LiveId" clId="{11F2CF80-78A0-4181-911E-526D87B5EC81}" dt="2020-04-10T16:27:43.656" v="514" actId="20577"/>
          <ac:spMkLst>
            <pc:docMk/>
            <pc:sldMk cId="2812492603" sldId="306"/>
            <ac:spMk id="2" creationId="{00000000-0000-0000-0000-000000000000}"/>
          </ac:spMkLst>
        </pc:spChg>
        <pc:spChg chg="mod">
          <ac:chgData name="Gabriele Ostuni" userId="b6a0a9bd2ef8212d" providerId="LiveId" clId="{11F2CF80-78A0-4181-911E-526D87B5EC81}" dt="2020-04-10T16:27:17.987" v="486" actId="255"/>
          <ac:spMkLst>
            <pc:docMk/>
            <pc:sldMk cId="2812492603" sldId="306"/>
            <ac:spMk id="6" creationId="{9ABAEE5F-07F8-44AB-B8AE-8AEB89D5DEC0}"/>
          </ac:spMkLst>
        </pc:spChg>
        <pc:graphicFrameChg chg="add mod">
          <ac:chgData name="Gabriele Ostuni" userId="b6a0a9bd2ef8212d" providerId="LiveId" clId="{11F2CF80-78A0-4181-911E-526D87B5EC81}" dt="2020-04-10T16:23:20.400" v="465" actId="1076"/>
          <ac:graphicFrameMkLst>
            <pc:docMk/>
            <pc:sldMk cId="2812492603" sldId="306"/>
            <ac:graphicFrameMk id="4" creationId="{9DC929E7-FE7F-4D5A-B961-817EE8A49DA8}"/>
          </ac:graphicFrameMkLst>
        </pc:graphicFrameChg>
      </pc:sldChg>
      <pc:sldChg chg="addSp delSp modSp add">
        <pc:chgData name="Gabriele Ostuni" userId="b6a0a9bd2ef8212d" providerId="LiveId" clId="{11F2CF80-78A0-4181-911E-526D87B5EC81}" dt="2020-04-10T16:33:17.731" v="543" actId="1076"/>
        <pc:sldMkLst>
          <pc:docMk/>
          <pc:sldMk cId="2964323226" sldId="307"/>
        </pc:sldMkLst>
        <pc:spChg chg="mod">
          <ac:chgData name="Gabriele Ostuni" userId="b6a0a9bd2ef8212d" providerId="LiveId" clId="{11F2CF80-78A0-4181-911E-526D87B5EC81}" dt="2020-04-10T16:29:47.066" v="524" actId="20577"/>
          <ac:spMkLst>
            <pc:docMk/>
            <pc:sldMk cId="2964323226" sldId="307"/>
            <ac:spMk id="6" creationId="{9ABAEE5F-07F8-44AB-B8AE-8AEB89D5DEC0}"/>
          </ac:spMkLst>
        </pc:spChg>
        <pc:spChg chg="add mod">
          <ac:chgData name="Gabriele Ostuni" userId="b6a0a9bd2ef8212d" providerId="LiveId" clId="{11F2CF80-78A0-4181-911E-526D87B5EC81}" dt="2020-04-10T16:33:15.900" v="542" actId="1076"/>
          <ac:spMkLst>
            <pc:docMk/>
            <pc:sldMk cId="2964323226" sldId="307"/>
            <ac:spMk id="7" creationId="{911822DC-FAA4-4E5F-A269-E7210EB8879B}"/>
          </ac:spMkLst>
        </pc:spChg>
        <pc:picChg chg="add mod">
          <ac:chgData name="Gabriele Ostuni" userId="b6a0a9bd2ef8212d" providerId="LiveId" clId="{11F2CF80-78A0-4181-911E-526D87B5EC81}" dt="2020-04-10T16:33:17.731" v="543" actId="1076"/>
          <ac:picMkLst>
            <pc:docMk/>
            <pc:sldMk cId="2964323226" sldId="307"/>
            <ac:picMk id="3" creationId="{E54F191B-065F-4756-B862-E14D831154AD}"/>
          </ac:picMkLst>
        </pc:picChg>
        <pc:picChg chg="add del mod">
          <ac:chgData name="Gabriele Ostuni" userId="b6a0a9bd2ef8212d" providerId="LiveId" clId="{11F2CF80-78A0-4181-911E-526D87B5EC81}" dt="2020-04-10T16:29:15.766" v="519" actId="478"/>
          <ac:picMkLst>
            <pc:docMk/>
            <pc:sldMk cId="2964323226" sldId="307"/>
            <ac:picMk id="4" creationId="{D886D9B0-1DB6-4E83-BCA4-57227C2EC6E7}"/>
          </ac:picMkLst>
        </pc:picChg>
      </pc:sldChg>
      <pc:sldChg chg="addSp modSp add">
        <pc:chgData name="Gabriele Ostuni" userId="b6a0a9bd2ef8212d" providerId="LiveId" clId="{11F2CF80-78A0-4181-911E-526D87B5EC81}" dt="2020-04-10T16:37:49.862" v="650" actId="120"/>
        <pc:sldMkLst>
          <pc:docMk/>
          <pc:sldMk cId="2757345561" sldId="308"/>
        </pc:sldMkLst>
        <pc:spChg chg="mod">
          <ac:chgData name="Gabriele Ostuni" userId="b6a0a9bd2ef8212d" providerId="LiveId" clId="{11F2CF80-78A0-4181-911E-526D87B5EC81}" dt="2020-04-10T16:36:05.863" v="572" actId="20577"/>
          <ac:spMkLst>
            <pc:docMk/>
            <pc:sldMk cId="2757345561" sldId="308"/>
            <ac:spMk id="2" creationId="{00000000-0000-0000-0000-000000000000}"/>
          </ac:spMkLst>
        </pc:spChg>
        <pc:spChg chg="add mod">
          <ac:chgData name="Gabriele Ostuni" userId="b6a0a9bd2ef8212d" providerId="LiveId" clId="{11F2CF80-78A0-4181-911E-526D87B5EC81}" dt="2020-04-10T16:37:49.862" v="650" actId="120"/>
          <ac:spMkLst>
            <pc:docMk/>
            <pc:sldMk cId="2757345561" sldId="308"/>
            <ac:spMk id="5" creationId="{69031392-5326-4FD2-AAFF-C7A3D10E3282}"/>
          </ac:spMkLst>
        </pc:spChg>
        <pc:spChg chg="mod">
          <ac:chgData name="Gabriele Ostuni" userId="b6a0a9bd2ef8212d" providerId="LiveId" clId="{11F2CF80-78A0-4181-911E-526D87B5EC81}" dt="2020-04-10T16:37:19.472" v="642" actId="20577"/>
          <ac:spMkLst>
            <pc:docMk/>
            <pc:sldMk cId="2757345561" sldId="308"/>
            <ac:spMk id="6" creationId="{9ABAEE5F-07F8-44AB-B8AE-8AEB89D5DEC0}"/>
          </ac:spMkLst>
        </pc:spChg>
        <pc:picChg chg="add mod">
          <ac:chgData name="Gabriele Ostuni" userId="b6a0a9bd2ef8212d" providerId="LiveId" clId="{11F2CF80-78A0-4181-911E-526D87B5EC81}" dt="2020-04-10T16:33:54.392" v="546" actId="1076"/>
          <ac:picMkLst>
            <pc:docMk/>
            <pc:sldMk cId="2757345561" sldId="308"/>
            <ac:picMk id="4" creationId="{219B4D87-BC8E-479A-8199-F2841B9942F1}"/>
          </ac:picMkLst>
        </pc:picChg>
      </pc:sldChg>
      <pc:sldChg chg="modSp add">
        <pc:chgData name="Gabriele Ostuni" userId="b6a0a9bd2ef8212d" providerId="LiveId" clId="{11F2CF80-78A0-4181-911E-526D87B5EC81}" dt="2020-04-10T16:40:35.526" v="685" actId="15"/>
        <pc:sldMkLst>
          <pc:docMk/>
          <pc:sldMk cId="1883295460" sldId="309"/>
        </pc:sldMkLst>
        <pc:spChg chg="mod">
          <ac:chgData name="Gabriele Ostuni" userId="b6a0a9bd2ef8212d" providerId="LiveId" clId="{11F2CF80-78A0-4181-911E-526D87B5EC81}" dt="2020-04-10T16:38:04.892" v="668" actId="20577"/>
          <ac:spMkLst>
            <pc:docMk/>
            <pc:sldMk cId="1883295460" sldId="309"/>
            <ac:spMk id="2" creationId="{00000000-0000-0000-0000-000000000000}"/>
          </ac:spMkLst>
        </pc:spChg>
        <pc:spChg chg="mod">
          <ac:chgData name="Gabriele Ostuni" userId="b6a0a9bd2ef8212d" providerId="LiveId" clId="{11F2CF80-78A0-4181-911E-526D87B5EC81}" dt="2020-04-10T16:40:35.526" v="685" actId="15"/>
          <ac:spMkLst>
            <pc:docMk/>
            <pc:sldMk cId="1883295460" sldId="309"/>
            <ac:spMk id="6" creationId="{9ABAEE5F-07F8-44AB-B8AE-8AEB89D5DEC0}"/>
          </ac:spMkLst>
        </pc:spChg>
      </pc:sldChg>
      <pc:sldChg chg="addSp modSp add">
        <pc:chgData name="Gabriele Ostuni" userId="b6a0a9bd2ef8212d" providerId="LiveId" clId="{11F2CF80-78A0-4181-911E-526D87B5EC81}" dt="2020-04-10T16:44:07.084" v="780" actId="20577"/>
        <pc:sldMkLst>
          <pc:docMk/>
          <pc:sldMk cId="309025147" sldId="310"/>
        </pc:sldMkLst>
        <pc:spChg chg="mod">
          <ac:chgData name="Gabriele Ostuni" userId="b6a0a9bd2ef8212d" providerId="LiveId" clId="{11F2CF80-78A0-4181-911E-526D87B5EC81}" dt="2020-04-10T16:42:06.425" v="706" actId="20577"/>
          <ac:spMkLst>
            <pc:docMk/>
            <pc:sldMk cId="309025147" sldId="310"/>
            <ac:spMk id="2" creationId="{00000000-0000-0000-0000-000000000000}"/>
          </ac:spMkLst>
        </pc:spChg>
        <pc:spChg chg="mod">
          <ac:chgData name="Gabriele Ostuni" userId="b6a0a9bd2ef8212d" providerId="LiveId" clId="{11F2CF80-78A0-4181-911E-526D87B5EC81}" dt="2020-04-10T16:44:07.084" v="780" actId="20577"/>
          <ac:spMkLst>
            <pc:docMk/>
            <pc:sldMk cId="309025147" sldId="310"/>
            <ac:spMk id="6" creationId="{9ABAEE5F-07F8-44AB-B8AE-8AEB89D5DEC0}"/>
          </ac:spMkLst>
        </pc:spChg>
        <pc:picChg chg="add">
          <ac:chgData name="Gabriele Ostuni" userId="b6a0a9bd2ef8212d" providerId="LiveId" clId="{11F2CF80-78A0-4181-911E-526D87B5EC81}" dt="2020-04-10T16:43:24.734" v="711"/>
          <ac:picMkLst>
            <pc:docMk/>
            <pc:sldMk cId="309025147" sldId="310"/>
            <ac:picMk id="4" creationId="{15D7195F-DCAF-4C22-9B71-8B1E97C0E3DC}"/>
          </ac:picMkLst>
        </pc:picChg>
        <pc:picChg chg="add">
          <ac:chgData name="Gabriele Ostuni" userId="b6a0a9bd2ef8212d" providerId="LiveId" clId="{11F2CF80-78A0-4181-911E-526D87B5EC81}" dt="2020-04-10T16:43:24.734" v="711"/>
          <ac:picMkLst>
            <pc:docMk/>
            <pc:sldMk cId="309025147" sldId="310"/>
            <ac:picMk id="5" creationId="{58F5BD8A-BCFA-4740-9BCA-88E81D496EC7}"/>
          </ac:picMkLst>
        </pc:picChg>
      </pc:sldChg>
      <pc:sldChg chg="addSp delSp modSp add modAnim">
        <pc:chgData name="Gabriele Ostuni" userId="b6a0a9bd2ef8212d" providerId="LiveId" clId="{11F2CF80-78A0-4181-911E-526D87B5EC81}" dt="2020-04-10T16:47:46.698" v="1000" actId="255"/>
        <pc:sldMkLst>
          <pc:docMk/>
          <pc:sldMk cId="2756353688" sldId="311"/>
        </pc:sldMkLst>
        <pc:spChg chg="mod">
          <ac:chgData name="Gabriele Ostuni" userId="b6a0a9bd2ef8212d" providerId="LiveId" clId="{11F2CF80-78A0-4181-911E-526D87B5EC81}" dt="2020-04-10T16:44:46.354" v="815" actId="20577"/>
          <ac:spMkLst>
            <pc:docMk/>
            <pc:sldMk cId="2756353688" sldId="311"/>
            <ac:spMk id="2" creationId="{00000000-0000-0000-0000-000000000000}"/>
          </ac:spMkLst>
        </pc:spChg>
        <pc:spChg chg="del">
          <ac:chgData name="Gabriele Ostuni" userId="b6a0a9bd2ef8212d" providerId="LiveId" clId="{11F2CF80-78A0-4181-911E-526D87B5EC81}" dt="2020-04-10T16:44:49.203" v="816" actId="478"/>
          <ac:spMkLst>
            <pc:docMk/>
            <pc:sldMk cId="2756353688" sldId="311"/>
            <ac:spMk id="6" creationId="{9ABAEE5F-07F8-44AB-B8AE-8AEB89D5DEC0}"/>
          </ac:spMkLst>
        </pc:spChg>
        <pc:spChg chg="add mod">
          <ac:chgData name="Gabriele Ostuni" userId="b6a0a9bd2ef8212d" providerId="LiveId" clId="{11F2CF80-78A0-4181-911E-526D87B5EC81}" dt="2020-04-10T16:44:52.744" v="818" actId="1076"/>
          <ac:spMkLst>
            <pc:docMk/>
            <pc:sldMk cId="2756353688" sldId="311"/>
            <ac:spMk id="11" creationId="{72DBA041-3BEC-4435-AC7B-B16264EB7D85}"/>
          </ac:spMkLst>
        </pc:spChg>
        <pc:spChg chg="add mod">
          <ac:chgData name="Gabriele Ostuni" userId="b6a0a9bd2ef8212d" providerId="LiveId" clId="{11F2CF80-78A0-4181-911E-526D87B5EC81}" dt="2020-04-10T16:44:52.744" v="818" actId="1076"/>
          <ac:spMkLst>
            <pc:docMk/>
            <pc:sldMk cId="2756353688" sldId="311"/>
            <ac:spMk id="12" creationId="{77415641-04FE-4624-8922-661FF0E15DAD}"/>
          </ac:spMkLst>
        </pc:spChg>
        <pc:spChg chg="add mod">
          <ac:chgData name="Gabriele Ostuni" userId="b6a0a9bd2ef8212d" providerId="LiveId" clId="{11F2CF80-78A0-4181-911E-526D87B5EC81}" dt="2020-04-10T16:45:32.743" v="850" actId="20577"/>
          <ac:spMkLst>
            <pc:docMk/>
            <pc:sldMk cId="2756353688" sldId="311"/>
            <ac:spMk id="13" creationId="{378B0217-ADD5-48FC-91EB-CAE2249C95B0}"/>
          </ac:spMkLst>
        </pc:spChg>
        <pc:spChg chg="add mod">
          <ac:chgData name="Gabriele Ostuni" userId="b6a0a9bd2ef8212d" providerId="LiveId" clId="{11F2CF80-78A0-4181-911E-526D87B5EC81}" dt="2020-04-10T16:45:35.443" v="855" actId="20577"/>
          <ac:spMkLst>
            <pc:docMk/>
            <pc:sldMk cId="2756353688" sldId="311"/>
            <ac:spMk id="14" creationId="{0BCC12ED-3A25-4549-BF35-CE6AA5859A56}"/>
          </ac:spMkLst>
        </pc:spChg>
        <pc:spChg chg="add mod">
          <ac:chgData name="Gabriele Ostuni" userId="b6a0a9bd2ef8212d" providerId="LiveId" clId="{11F2CF80-78A0-4181-911E-526D87B5EC81}" dt="2020-04-10T16:45:57.613" v="888" actId="14100"/>
          <ac:spMkLst>
            <pc:docMk/>
            <pc:sldMk cId="2756353688" sldId="311"/>
            <ac:spMk id="15" creationId="{BBDB02D1-74F2-46A9-BC01-6360C7308E06}"/>
          </ac:spMkLst>
        </pc:spChg>
        <pc:spChg chg="add mod">
          <ac:chgData name="Gabriele Ostuni" userId="b6a0a9bd2ef8212d" providerId="LiveId" clId="{11F2CF80-78A0-4181-911E-526D87B5EC81}" dt="2020-04-10T16:44:52.744" v="818" actId="1076"/>
          <ac:spMkLst>
            <pc:docMk/>
            <pc:sldMk cId="2756353688" sldId="311"/>
            <ac:spMk id="16" creationId="{65B9C0AB-3B70-4507-9D60-D26CA8394569}"/>
          </ac:spMkLst>
        </pc:spChg>
        <pc:spChg chg="add mod">
          <ac:chgData name="Gabriele Ostuni" userId="b6a0a9bd2ef8212d" providerId="LiveId" clId="{11F2CF80-78A0-4181-911E-526D87B5EC81}" dt="2020-04-10T16:44:52.744" v="818" actId="1076"/>
          <ac:spMkLst>
            <pc:docMk/>
            <pc:sldMk cId="2756353688" sldId="311"/>
            <ac:spMk id="17" creationId="{E26C833C-FB92-4B39-B9CE-AE38A48A6966}"/>
          </ac:spMkLst>
        </pc:spChg>
        <pc:spChg chg="add mod">
          <ac:chgData name="Gabriele Ostuni" userId="b6a0a9bd2ef8212d" providerId="LiveId" clId="{11F2CF80-78A0-4181-911E-526D87B5EC81}" dt="2020-04-10T16:47:46.698" v="1000" actId="255"/>
          <ac:spMkLst>
            <pc:docMk/>
            <pc:sldMk cId="2756353688" sldId="311"/>
            <ac:spMk id="18" creationId="{0EB8DE05-1800-48AA-ABD3-6B735238E50E}"/>
          </ac:spMkLst>
        </pc:spChg>
        <pc:spChg chg="add mod">
          <ac:chgData name="Gabriele Ostuni" userId="b6a0a9bd2ef8212d" providerId="LiveId" clId="{11F2CF80-78A0-4181-911E-526D87B5EC81}" dt="2020-04-10T16:47:37.997" v="998" actId="255"/>
          <ac:spMkLst>
            <pc:docMk/>
            <pc:sldMk cId="2756353688" sldId="311"/>
            <ac:spMk id="19" creationId="{0D029270-5C31-4919-A148-E7420EE7D96F}"/>
          </ac:spMkLst>
        </pc:spChg>
        <pc:picChg chg="del">
          <ac:chgData name="Gabriele Ostuni" userId="b6a0a9bd2ef8212d" providerId="LiveId" clId="{11F2CF80-78A0-4181-911E-526D87B5EC81}" dt="2020-04-10T16:44:24.483" v="783" actId="478"/>
          <ac:picMkLst>
            <pc:docMk/>
            <pc:sldMk cId="2756353688" sldId="311"/>
            <ac:picMk id="4" creationId="{15D7195F-DCAF-4C22-9B71-8B1E97C0E3DC}"/>
          </ac:picMkLst>
        </pc:picChg>
        <pc:picChg chg="del">
          <ac:chgData name="Gabriele Ostuni" userId="b6a0a9bd2ef8212d" providerId="LiveId" clId="{11F2CF80-78A0-4181-911E-526D87B5EC81}" dt="2020-04-10T16:44:22.834" v="782" actId="478"/>
          <ac:picMkLst>
            <pc:docMk/>
            <pc:sldMk cId="2756353688" sldId="311"/>
            <ac:picMk id="5" creationId="{58F5BD8A-BCFA-4740-9BCA-88E81D496EC7}"/>
          </ac:picMkLst>
        </pc:picChg>
        <pc:picChg chg="add mod">
          <ac:chgData name="Gabriele Ostuni" userId="b6a0a9bd2ef8212d" providerId="LiveId" clId="{11F2CF80-78A0-4181-911E-526D87B5EC81}" dt="2020-04-10T16:44:52.744" v="818" actId="1076"/>
          <ac:picMkLst>
            <pc:docMk/>
            <pc:sldMk cId="2756353688" sldId="311"/>
            <ac:picMk id="7" creationId="{82B4206A-1A86-413B-83FA-7F70858F2DA7}"/>
          </ac:picMkLst>
        </pc:picChg>
        <pc:picChg chg="add mod">
          <ac:chgData name="Gabriele Ostuni" userId="b6a0a9bd2ef8212d" providerId="LiveId" clId="{11F2CF80-78A0-4181-911E-526D87B5EC81}" dt="2020-04-10T16:44:52.744" v="818" actId="1076"/>
          <ac:picMkLst>
            <pc:docMk/>
            <pc:sldMk cId="2756353688" sldId="311"/>
            <ac:picMk id="8" creationId="{BC322F83-D08C-4EE6-8D13-C376A1256F86}"/>
          </ac:picMkLst>
        </pc:picChg>
        <pc:picChg chg="add mod">
          <ac:chgData name="Gabriele Ostuni" userId="b6a0a9bd2ef8212d" providerId="LiveId" clId="{11F2CF80-78A0-4181-911E-526D87B5EC81}" dt="2020-04-10T16:44:52.744" v="818" actId="1076"/>
          <ac:picMkLst>
            <pc:docMk/>
            <pc:sldMk cId="2756353688" sldId="311"/>
            <ac:picMk id="9" creationId="{9AAF5F10-C951-4DE2-87F7-406E503F650D}"/>
          </ac:picMkLst>
        </pc:picChg>
        <pc:picChg chg="add mod">
          <ac:chgData name="Gabriele Ostuni" userId="b6a0a9bd2ef8212d" providerId="LiveId" clId="{11F2CF80-78A0-4181-911E-526D87B5EC81}" dt="2020-04-10T16:44:52.744" v="818" actId="1076"/>
          <ac:picMkLst>
            <pc:docMk/>
            <pc:sldMk cId="2756353688" sldId="311"/>
            <ac:picMk id="10" creationId="{9C827158-4651-4F2B-BD0F-33E649796390}"/>
          </ac:picMkLst>
        </pc:picChg>
      </pc:sldChg>
      <pc:sldChg chg="addSp delSp modSp add modAnim">
        <pc:chgData name="Gabriele Ostuni" userId="b6a0a9bd2ef8212d" providerId="LiveId" clId="{11F2CF80-78A0-4181-911E-526D87B5EC81}" dt="2020-04-10T16:51:23.745" v="1127" actId="20577"/>
        <pc:sldMkLst>
          <pc:docMk/>
          <pc:sldMk cId="1140094332" sldId="312"/>
        </pc:sldMkLst>
        <pc:spChg chg="mod">
          <ac:chgData name="Gabriele Ostuni" userId="b6a0a9bd2ef8212d" providerId="LiveId" clId="{11F2CF80-78A0-4181-911E-526D87B5EC81}" dt="2020-04-10T16:49:11.198" v="1034" actId="20577"/>
          <ac:spMkLst>
            <pc:docMk/>
            <pc:sldMk cId="1140094332" sldId="312"/>
            <ac:spMk id="2" creationId="{00000000-0000-0000-0000-000000000000}"/>
          </ac:spMkLst>
        </pc:spChg>
        <pc:spChg chg="add mod">
          <ac:chgData name="Gabriele Ostuni" userId="b6a0a9bd2ef8212d" providerId="LiveId" clId="{11F2CF80-78A0-4181-911E-526D87B5EC81}" dt="2020-04-10T16:51:23.745" v="1127" actId="20577"/>
          <ac:spMkLst>
            <pc:docMk/>
            <pc:sldMk cId="1140094332" sldId="312"/>
            <ac:spMk id="3" creationId="{7FF98AB1-90C3-4550-8E0F-BED23898176E}"/>
          </ac:spMkLst>
        </pc:spChg>
        <pc:spChg chg="del">
          <ac:chgData name="Gabriele Ostuni" userId="b6a0a9bd2ef8212d" providerId="LiveId" clId="{11F2CF80-78A0-4181-911E-526D87B5EC81}" dt="2020-04-10T16:49:21.508" v="1035" actId="478"/>
          <ac:spMkLst>
            <pc:docMk/>
            <pc:sldMk cId="1140094332" sldId="312"/>
            <ac:spMk id="11" creationId="{72DBA041-3BEC-4435-AC7B-B16264EB7D85}"/>
          </ac:spMkLst>
        </pc:spChg>
        <pc:spChg chg="del">
          <ac:chgData name="Gabriele Ostuni" userId="b6a0a9bd2ef8212d" providerId="LiveId" clId="{11F2CF80-78A0-4181-911E-526D87B5EC81}" dt="2020-04-10T16:49:21.508" v="1035" actId="478"/>
          <ac:spMkLst>
            <pc:docMk/>
            <pc:sldMk cId="1140094332" sldId="312"/>
            <ac:spMk id="12" creationId="{77415641-04FE-4624-8922-661FF0E15DAD}"/>
          </ac:spMkLst>
        </pc:spChg>
        <pc:spChg chg="del">
          <ac:chgData name="Gabriele Ostuni" userId="b6a0a9bd2ef8212d" providerId="LiveId" clId="{11F2CF80-78A0-4181-911E-526D87B5EC81}" dt="2020-04-10T16:49:21.508" v="1035" actId="478"/>
          <ac:spMkLst>
            <pc:docMk/>
            <pc:sldMk cId="1140094332" sldId="312"/>
            <ac:spMk id="13" creationId="{378B0217-ADD5-48FC-91EB-CAE2249C95B0}"/>
          </ac:spMkLst>
        </pc:spChg>
        <pc:spChg chg="del">
          <ac:chgData name="Gabriele Ostuni" userId="b6a0a9bd2ef8212d" providerId="LiveId" clId="{11F2CF80-78A0-4181-911E-526D87B5EC81}" dt="2020-04-10T16:49:21.508" v="1035" actId="478"/>
          <ac:spMkLst>
            <pc:docMk/>
            <pc:sldMk cId="1140094332" sldId="312"/>
            <ac:spMk id="14" creationId="{0BCC12ED-3A25-4549-BF35-CE6AA5859A56}"/>
          </ac:spMkLst>
        </pc:spChg>
        <pc:spChg chg="del">
          <ac:chgData name="Gabriele Ostuni" userId="b6a0a9bd2ef8212d" providerId="LiveId" clId="{11F2CF80-78A0-4181-911E-526D87B5EC81}" dt="2020-04-10T16:49:21.508" v="1035" actId="478"/>
          <ac:spMkLst>
            <pc:docMk/>
            <pc:sldMk cId="1140094332" sldId="312"/>
            <ac:spMk id="15" creationId="{BBDB02D1-74F2-46A9-BC01-6360C7308E06}"/>
          </ac:spMkLst>
        </pc:spChg>
        <pc:spChg chg="del">
          <ac:chgData name="Gabriele Ostuni" userId="b6a0a9bd2ef8212d" providerId="LiveId" clId="{11F2CF80-78A0-4181-911E-526D87B5EC81}" dt="2020-04-10T16:49:21.508" v="1035" actId="478"/>
          <ac:spMkLst>
            <pc:docMk/>
            <pc:sldMk cId="1140094332" sldId="312"/>
            <ac:spMk id="16" creationId="{65B9C0AB-3B70-4507-9D60-D26CA8394569}"/>
          </ac:spMkLst>
        </pc:spChg>
        <pc:spChg chg="del">
          <ac:chgData name="Gabriele Ostuni" userId="b6a0a9bd2ef8212d" providerId="LiveId" clId="{11F2CF80-78A0-4181-911E-526D87B5EC81}" dt="2020-04-10T16:49:21.508" v="1035" actId="478"/>
          <ac:spMkLst>
            <pc:docMk/>
            <pc:sldMk cId="1140094332" sldId="312"/>
            <ac:spMk id="17" creationId="{E26C833C-FB92-4B39-B9CE-AE38A48A6966}"/>
          </ac:spMkLst>
        </pc:spChg>
        <pc:spChg chg="del">
          <ac:chgData name="Gabriele Ostuni" userId="b6a0a9bd2ef8212d" providerId="LiveId" clId="{11F2CF80-78A0-4181-911E-526D87B5EC81}" dt="2020-04-10T16:49:23.637" v="1036" actId="478"/>
          <ac:spMkLst>
            <pc:docMk/>
            <pc:sldMk cId="1140094332" sldId="312"/>
            <ac:spMk id="18" creationId="{0EB8DE05-1800-48AA-ABD3-6B735238E50E}"/>
          </ac:spMkLst>
        </pc:spChg>
        <pc:spChg chg="del">
          <ac:chgData name="Gabriele Ostuni" userId="b6a0a9bd2ef8212d" providerId="LiveId" clId="{11F2CF80-78A0-4181-911E-526D87B5EC81}" dt="2020-04-10T16:49:25.428" v="1037" actId="478"/>
          <ac:spMkLst>
            <pc:docMk/>
            <pc:sldMk cId="1140094332" sldId="312"/>
            <ac:spMk id="19" creationId="{0D029270-5C31-4919-A148-E7420EE7D96F}"/>
          </ac:spMkLst>
        </pc:spChg>
        <pc:picChg chg="del">
          <ac:chgData name="Gabriele Ostuni" userId="b6a0a9bd2ef8212d" providerId="LiveId" clId="{11F2CF80-78A0-4181-911E-526D87B5EC81}" dt="2020-04-10T16:49:21.508" v="1035" actId="478"/>
          <ac:picMkLst>
            <pc:docMk/>
            <pc:sldMk cId="1140094332" sldId="312"/>
            <ac:picMk id="7" creationId="{82B4206A-1A86-413B-83FA-7F70858F2DA7}"/>
          </ac:picMkLst>
        </pc:picChg>
        <pc:picChg chg="del">
          <ac:chgData name="Gabriele Ostuni" userId="b6a0a9bd2ef8212d" providerId="LiveId" clId="{11F2CF80-78A0-4181-911E-526D87B5EC81}" dt="2020-04-10T16:49:21.508" v="1035" actId="478"/>
          <ac:picMkLst>
            <pc:docMk/>
            <pc:sldMk cId="1140094332" sldId="312"/>
            <ac:picMk id="8" creationId="{BC322F83-D08C-4EE6-8D13-C376A1256F86}"/>
          </ac:picMkLst>
        </pc:picChg>
        <pc:picChg chg="del">
          <ac:chgData name="Gabriele Ostuni" userId="b6a0a9bd2ef8212d" providerId="LiveId" clId="{11F2CF80-78A0-4181-911E-526D87B5EC81}" dt="2020-04-10T16:49:21.508" v="1035" actId="478"/>
          <ac:picMkLst>
            <pc:docMk/>
            <pc:sldMk cId="1140094332" sldId="312"/>
            <ac:picMk id="9" creationId="{9AAF5F10-C951-4DE2-87F7-406E503F650D}"/>
          </ac:picMkLst>
        </pc:picChg>
        <pc:picChg chg="del">
          <ac:chgData name="Gabriele Ostuni" userId="b6a0a9bd2ef8212d" providerId="LiveId" clId="{11F2CF80-78A0-4181-911E-526D87B5EC81}" dt="2020-04-10T16:49:21.508" v="1035" actId="478"/>
          <ac:picMkLst>
            <pc:docMk/>
            <pc:sldMk cId="1140094332" sldId="312"/>
            <ac:picMk id="10" creationId="{9C827158-4651-4F2B-BD0F-33E649796390}"/>
          </ac:picMkLst>
        </pc:picChg>
        <pc:picChg chg="add mod">
          <ac:chgData name="Gabriele Ostuni" userId="b6a0a9bd2ef8212d" providerId="LiveId" clId="{11F2CF80-78A0-4181-911E-526D87B5EC81}" dt="2020-04-10T16:49:40.718" v="1041" actId="1076"/>
          <ac:picMkLst>
            <pc:docMk/>
            <pc:sldMk cId="1140094332" sldId="312"/>
            <ac:picMk id="20" creationId="{6F185A5A-11D8-485A-96D7-0DCECE85B234}"/>
          </ac:picMkLst>
        </pc:picChg>
      </pc:sldChg>
      <pc:sldChg chg="addSp delSp add">
        <pc:chgData name="Gabriele Ostuni" userId="b6a0a9bd2ef8212d" providerId="LiveId" clId="{11F2CF80-78A0-4181-911E-526D87B5EC81}" dt="2020-04-10T16:52:00.619" v="1137"/>
        <pc:sldMkLst>
          <pc:docMk/>
          <pc:sldMk cId="1519578748" sldId="313"/>
        </pc:sldMkLst>
        <pc:spChg chg="del">
          <ac:chgData name="Gabriele Ostuni" userId="b6a0a9bd2ef8212d" providerId="LiveId" clId="{11F2CF80-78A0-4181-911E-526D87B5EC81}" dt="2020-04-10T16:52:00.229" v="1136" actId="478"/>
          <ac:spMkLst>
            <pc:docMk/>
            <pc:sldMk cId="1519578748" sldId="313"/>
            <ac:spMk id="3" creationId="{7FF98AB1-90C3-4550-8E0F-BED23898176E}"/>
          </ac:spMkLst>
        </pc:spChg>
        <pc:picChg chg="add">
          <ac:chgData name="Gabriele Ostuni" userId="b6a0a9bd2ef8212d" providerId="LiveId" clId="{11F2CF80-78A0-4181-911E-526D87B5EC81}" dt="2020-04-10T16:52:00.619" v="1137"/>
          <ac:picMkLst>
            <pc:docMk/>
            <pc:sldMk cId="1519578748" sldId="313"/>
            <ac:picMk id="5" creationId="{BFD72A57-F43F-447A-91F4-BCEE9F0128AC}"/>
          </ac:picMkLst>
        </pc:picChg>
        <pc:picChg chg="del">
          <ac:chgData name="Gabriele Ostuni" userId="b6a0a9bd2ef8212d" providerId="LiveId" clId="{11F2CF80-78A0-4181-911E-526D87B5EC81}" dt="2020-04-10T16:51:57.179" v="1135" actId="478"/>
          <ac:picMkLst>
            <pc:docMk/>
            <pc:sldMk cId="1519578748" sldId="313"/>
            <ac:picMk id="20" creationId="{6F185A5A-11D8-485A-96D7-0DCECE85B234}"/>
          </ac:picMkLst>
        </pc:picChg>
      </pc:sldChg>
      <pc:sldChg chg="delSp modSp add">
        <pc:chgData name="Gabriele Ostuni" userId="b6a0a9bd2ef8212d" providerId="LiveId" clId="{11F2CF80-78A0-4181-911E-526D87B5EC81}" dt="2020-04-10T16:57:56.072" v="1219" actId="15"/>
        <pc:sldMkLst>
          <pc:docMk/>
          <pc:sldMk cId="965804316" sldId="314"/>
        </pc:sldMkLst>
        <pc:spChg chg="mod">
          <ac:chgData name="Gabriele Ostuni" userId="b6a0a9bd2ef8212d" providerId="LiveId" clId="{11F2CF80-78A0-4181-911E-526D87B5EC81}" dt="2020-04-10T16:52:54.639" v="1170" actId="20577"/>
          <ac:spMkLst>
            <pc:docMk/>
            <pc:sldMk cId="965804316" sldId="314"/>
            <ac:spMk id="2" creationId="{00000000-0000-0000-0000-000000000000}"/>
          </ac:spMkLst>
        </pc:spChg>
        <pc:spChg chg="mod">
          <ac:chgData name="Gabriele Ostuni" userId="b6a0a9bd2ef8212d" providerId="LiveId" clId="{11F2CF80-78A0-4181-911E-526D87B5EC81}" dt="2020-04-10T16:57:56.072" v="1219" actId="15"/>
          <ac:spMkLst>
            <pc:docMk/>
            <pc:sldMk cId="965804316" sldId="314"/>
            <ac:spMk id="3" creationId="{7FF98AB1-90C3-4550-8E0F-BED23898176E}"/>
          </ac:spMkLst>
        </pc:spChg>
        <pc:picChg chg="del">
          <ac:chgData name="Gabriele Ostuni" userId="b6a0a9bd2ef8212d" providerId="LiveId" clId="{11F2CF80-78A0-4181-911E-526D87B5EC81}" dt="2020-04-10T16:53:28.308" v="1171" actId="478"/>
          <ac:picMkLst>
            <pc:docMk/>
            <pc:sldMk cId="965804316" sldId="314"/>
            <ac:picMk id="20" creationId="{6F185A5A-11D8-485A-96D7-0DCECE85B234}"/>
          </ac:picMkLst>
        </pc:picChg>
      </pc:sldChg>
      <pc:sldChg chg="addSp delSp modSp add">
        <pc:chgData name="Gabriele Ostuni" userId="b6a0a9bd2ef8212d" providerId="LiveId" clId="{11F2CF80-78A0-4181-911E-526D87B5EC81}" dt="2020-04-10T16:59:16.691" v="1252" actId="1076"/>
        <pc:sldMkLst>
          <pc:docMk/>
          <pc:sldMk cId="4142162488" sldId="315"/>
        </pc:sldMkLst>
        <pc:spChg chg="mod">
          <ac:chgData name="Gabriele Ostuni" userId="b6a0a9bd2ef8212d" providerId="LiveId" clId="{11F2CF80-78A0-4181-911E-526D87B5EC81}" dt="2020-04-10T16:58:24.371" v="1240" actId="20577"/>
          <ac:spMkLst>
            <pc:docMk/>
            <pc:sldMk cId="4142162488" sldId="315"/>
            <ac:spMk id="2" creationId="{00000000-0000-0000-0000-000000000000}"/>
          </ac:spMkLst>
        </pc:spChg>
        <pc:spChg chg="mod">
          <ac:chgData name="Gabriele Ostuni" userId="b6a0a9bd2ef8212d" providerId="LiveId" clId="{11F2CF80-78A0-4181-911E-526D87B5EC81}" dt="2020-04-10T16:59:16.691" v="1252" actId="1076"/>
          <ac:spMkLst>
            <pc:docMk/>
            <pc:sldMk cId="4142162488" sldId="315"/>
            <ac:spMk id="3" creationId="{7FF98AB1-90C3-4550-8E0F-BED23898176E}"/>
          </ac:spMkLst>
        </pc:spChg>
        <pc:picChg chg="add mod">
          <ac:chgData name="Gabriele Ostuni" userId="b6a0a9bd2ef8212d" providerId="LiveId" clId="{11F2CF80-78A0-4181-911E-526D87B5EC81}" dt="2020-04-10T16:58:54.511" v="1247" actId="1076"/>
          <ac:picMkLst>
            <pc:docMk/>
            <pc:sldMk cId="4142162488" sldId="315"/>
            <ac:picMk id="5" creationId="{32BC6E42-5231-47EC-B46F-C6A5745D3F8E}"/>
          </ac:picMkLst>
        </pc:picChg>
        <pc:picChg chg="del">
          <ac:chgData name="Gabriele Ostuni" userId="b6a0a9bd2ef8212d" providerId="LiveId" clId="{11F2CF80-78A0-4181-911E-526D87B5EC81}" dt="2020-04-10T16:58:53.741" v="1246" actId="478"/>
          <ac:picMkLst>
            <pc:docMk/>
            <pc:sldMk cId="4142162488" sldId="315"/>
            <ac:picMk id="20" creationId="{6F185A5A-11D8-485A-96D7-0DCECE85B234}"/>
          </ac:picMkLst>
        </pc:picChg>
      </pc:sldChg>
      <pc:sldChg chg="addSp delSp modSp add">
        <pc:chgData name="Gabriele Ostuni" userId="b6a0a9bd2ef8212d" providerId="LiveId" clId="{11F2CF80-78A0-4181-911E-526D87B5EC81}" dt="2020-04-10T17:08:40.401" v="1316" actId="20577"/>
        <pc:sldMkLst>
          <pc:docMk/>
          <pc:sldMk cId="2050492827" sldId="316"/>
        </pc:sldMkLst>
        <pc:spChg chg="mod">
          <ac:chgData name="Gabriele Ostuni" userId="b6a0a9bd2ef8212d" providerId="LiveId" clId="{11F2CF80-78A0-4181-911E-526D87B5EC81}" dt="2020-04-10T17:08:40.401" v="1316" actId="20577"/>
          <ac:spMkLst>
            <pc:docMk/>
            <pc:sldMk cId="2050492827" sldId="316"/>
            <ac:spMk id="2" creationId="{00000000-0000-0000-0000-000000000000}"/>
          </ac:spMkLst>
        </pc:spChg>
        <pc:spChg chg="mod">
          <ac:chgData name="Gabriele Ostuni" userId="b6a0a9bd2ef8212d" providerId="LiveId" clId="{11F2CF80-78A0-4181-911E-526D87B5EC81}" dt="2020-04-10T17:08:16.611" v="1276" actId="6549"/>
          <ac:spMkLst>
            <pc:docMk/>
            <pc:sldMk cId="2050492827" sldId="316"/>
            <ac:spMk id="3" creationId="{7FF98AB1-90C3-4550-8E0F-BED23898176E}"/>
          </ac:spMkLst>
        </pc:spChg>
        <pc:picChg chg="add">
          <ac:chgData name="Gabriele Ostuni" userId="b6a0a9bd2ef8212d" providerId="LiveId" clId="{11F2CF80-78A0-4181-911E-526D87B5EC81}" dt="2020-04-10T17:06:28.462" v="1254"/>
          <ac:picMkLst>
            <pc:docMk/>
            <pc:sldMk cId="2050492827" sldId="316"/>
            <ac:picMk id="5" creationId="{FF272403-DDDE-447E-9D2F-2B55A20C89CA}"/>
          </ac:picMkLst>
        </pc:picChg>
        <pc:picChg chg="add">
          <ac:chgData name="Gabriele Ostuni" userId="b6a0a9bd2ef8212d" providerId="LiveId" clId="{11F2CF80-78A0-4181-911E-526D87B5EC81}" dt="2020-04-10T17:06:28.462" v="1254"/>
          <ac:picMkLst>
            <pc:docMk/>
            <pc:sldMk cId="2050492827" sldId="316"/>
            <ac:picMk id="6" creationId="{B8A791E5-854A-43AF-AD48-F7CA8F15B479}"/>
          </ac:picMkLst>
        </pc:picChg>
        <pc:picChg chg="del">
          <ac:chgData name="Gabriele Ostuni" userId="b6a0a9bd2ef8212d" providerId="LiveId" clId="{11F2CF80-78A0-4181-911E-526D87B5EC81}" dt="2020-04-10T17:06:28.007" v="1253" actId="478"/>
          <ac:picMkLst>
            <pc:docMk/>
            <pc:sldMk cId="2050492827" sldId="316"/>
            <ac:picMk id="20" creationId="{6F185A5A-11D8-485A-96D7-0DCECE85B234}"/>
          </ac:picMkLst>
        </pc:picChg>
      </pc:sldChg>
      <pc:sldChg chg="addSp delSp modSp add">
        <pc:chgData name="Gabriele Ostuni" userId="b6a0a9bd2ef8212d" providerId="LiveId" clId="{11F2CF80-78A0-4181-911E-526D87B5EC81}" dt="2020-04-10T17:11:39.304" v="1379"/>
        <pc:sldMkLst>
          <pc:docMk/>
          <pc:sldMk cId="1568697545" sldId="317"/>
        </pc:sldMkLst>
        <pc:spChg chg="mod">
          <ac:chgData name="Gabriele Ostuni" userId="b6a0a9bd2ef8212d" providerId="LiveId" clId="{11F2CF80-78A0-4181-911E-526D87B5EC81}" dt="2020-04-10T17:08:59.211" v="1343" actId="20577"/>
          <ac:spMkLst>
            <pc:docMk/>
            <pc:sldMk cId="1568697545" sldId="317"/>
            <ac:spMk id="2" creationId="{00000000-0000-0000-0000-000000000000}"/>
          </ac:spMkLst>
        </pc:spChg>
        <pc:spChg chg="mod">
          <ac:chgData name="Gabriele Ostuni" userId="b6a0a9bd2ef8212d" providerId="LiveId" clId="{11F2CF80-78A0-4181-911E-526D87B5EC81}" dt="2020-04-10T17:11:39.304" v="1379"/>
          <ac:spMkLst>
            <pc:docMk/>
            <pc:sldMk cId="1568697545" sldId="317"/>
            <ac:spMk id="3" creationId="{7FF98AB1-90C3-4550-8E0F-BED23898176E}"/>
          </ac:spMkLst>
        </pc:spChg>
        <pc:picChg chg="add mod">
          <ac:chgData name="Gabriele Ostuni" userId="b6a0a9bd2ef8212d" providerId="LiveId" clId="{11F2CF80-78A0-4181-911E-526D87B5EC81}" dt="2020-04-10T17:09:31.331" v="1351" actId="1076"/>
          <ac:picMkLst>
            <pc:docMk/>
            <pc:sldMk cId="1568697545" sldId="317"/>
            <ac:picMk id="5" creationId="{181F495B-117B-496D-9397-08D2947B938E}"/>
          </ac:picMkLst>
        </pc:picChg>
        <pc:picChg chg="del">
          <ac:chgData name="Gabriele Ostuni" userId="b6a0a9bd2ef8212d" providerId="LiveId" clId="{11F2CF80-78A0-4181-911E-526D87B5EC81}" dt="2020-04-10T17:09:29.236" v="1349" actId="478"/>
          <ac:picMkLst>
            <pc:docMk/>
            <pc:sldMk cId="1568697545" sldId="317"/>
            <ac:picMk id="20" creationId="{6F185A5A-11D8-485A-96D7-0DCECE85B234}"/>
          </ac:picMkLst>
        </pc:picChg>
      </pc:sldChg>
      <pc:sldChg chg="addSp delSp modSp add modAnim">
        <pc:chgData name="Gabriele Ostuni" userId="b6a0a9bd2ef8212d" providerId="LiveId" clId="{11F2CF80-78A0-4181-911E-526D87B5EC81}" dt="2020-04-10T17:13:39.473" v="1432" actId="1076"/>
        <pc:sldMkLst>
          <pc:docMk/>
          <pc:sldMk cId="3015754428" sldId="318"/>
        </pc:sldMkLst>
        <pc:spChg chg="mod">
          <ac:chgData name="Gabriele Ostuni" userId="b6a0a9bd2ef8212d" providerId="LiveId" clId="{11F2CF80-78A0-4181-911E-526D87B5EC81}" dt="2020-04-10T17:11:58.234" v="1380"/>
          <ac:spMkLst>
            <pc:docMk/>
            <pc:sldMk cId="3015754428" sldId="318"/>
            <ac:spMk id="2" creationId="{00000000-0000-0000-0000-000000000000}"/>
          </ac:spMkLst>
        </pc:spChg>
        <pc:spChg chg="mod">
          <ac:chgData name="Gabriele Ostuni" userId="b6a0a9bd2ef8212d" providerId="LiveId" clId="{11F2CF80-78A0-4181-911E-526D87B5EC81}" dt="2020-04-10T17:13:37.318" v="1431" actId="14100"/>
          <ac:spMkLst>
            <pc:docMk/>
            <pc:sldMk cId="3015754428" sldId="318"/>
            <ac:spMk id="3" creationId="{7FF98AB1-90C3-4550-8E0F-BED23898176E}"/>
          </ac:spMkLst>
        </pc:spChg>
        <pc:picChg chg="add mod">
          <ac:chgData name="Gabriele Ostuni" userId="b6a0a9bd2ef8212d" providerId="LiveId" clId="{11F2CF80-78A0-4181-911E-526D87B5EC81}" dt="2020-04-10T17:13:39.473" v="1432" actId="1076"/>
          <ac:picMkLst>
            <pc:docMk/>
            <pc:sldMk cId="3015754428" sldId="318"/>
            <ac:picMk id="5" creationId="{47E20911-6770-4D8A-9AF5-450455371CC9}"/>
          </ac:picMkLst>
        </pc:picChg>
        <pc:picChg chg="del">
          <ac:chgData name="Gabriele Ostuni" userId="b6a0a9bd2ef8212d" providerId="LiveId" clId="{11F2CF80-78A0-4181-911E-526D87B5EC81}" dt="2020-04-10T17:12:15.934" v="1383" actId="478"/>
          <ac:picMkLst>
            <pc:docMk/>
            <pc:sldMk cId="3015754428" sldId="318"/>
            <ac:picMk id="20" creationId="{6F185A5A-11D8-485A-96D7-0DCECE85B234}"/>
          </ac:picMkLst>
        </pc:picChg>
      </pc:sldChg>
      <pc:sldChg chg="addSp delSp modSp add">
        <pc:chgData name="Gabriele Ostuni" userId="b6a0a9bd2ef8212d" providerId="LiveId" clId="{11F2CF80-78A0-4181-911E-526D87B5EC81}" dt="2020-04-10T17:14:59.363" v="1477" actId="1076"/>
        <pc:sldMkLst>
          <pc:docMk/>
          <pc:sldMk cId="4132075617" sldId="319"/>
        </pc:sldMkLst>
        <pc:spChg chg="mod">
          <ac:chgData name="Gabriele Ostuni" userId="b6a0a9bd2ef8212d" providerId="LiveId" clId="{11F2CF80-78A0-4181-911E-526D87B5EC81}" dt="2020-04-10T17:13:54.235" v="1455" actId="20577"/>
          <ac:spMkLst>
            <pc:docMk/>
            <pc:sldMk cId="4132075617" sldId="319"/>
            <ac:spMk id="2" creationId="{00000000-0000-0000-0000-000000000000}"/>
          </ac:spMkLst>
        </pc:spChg>
        <pc:spChg chg="mod">
          <ac:chgData name="Gabriele Ostuni" userId="b6a0a9bd2ef8212d" providerId="LiveId" clId="{11F2CF80-78A0-4181-911E-526D87B5EC81}" dt="2020-04-10T17:14:57.702" v="1476" actId="1076"/>
          <ac:spMkLst>
            <pc:docMk/>
            <pc:sldMk cId="4132075617" sldId="319"/>
            <ac:spMk id="3" creationId="{7FF98AB1-90C3-4550-8E0F-BED23898176E}"/>
          </ac:spMkLst>
        </pc:spChg>
        <pc:picChg chg="add mod">
          <ac:chgData name="Gabriele Ostuni" userId="b6a0a9bd2ef8212d" providerId="LiveId" clId="{11F2CF80-78A0-4181-911E-526D87B5EC81}" dt="2020-04-10T17:14:59.363" v="1477" actId="1076"/>
          <ac:picMkLst>
            <pc:docMk/>
            <pc:sldMk cId="4132075617" sldId="319"/>
            <ac:picMk id="5" creationId="{4D61474E-B27A-49AE-ABF3-B5285107CA4F}"/>
          </ac:picMkLst>
        </pc:picChg>
        <pc:picChg chg="del">
          <ac:chgData name="Gabriele Ostuni" userId="b6a0a9bd2ef8212d" providerId="LiveId" clId="{11F2CF80-78A0-4181-911E-526D87B5EC81}" dt="2020-04-10T17:14:04.673" v="1456" actId="478"/>
          <ac:picMkLst>
            <pc:docMk/>
            <pc:sldMk cId="4132075617" sldId="319"/>
            <ac:picMk id="20" creationId="{6F185A5A-11D8-485A-96D7-0DCECE85B234}"/>
          </ac:picMkLst>
        </pc:picChg>
      </pc:sldChg>
      <pc:sldChg chg="addSp delSp modSp add">
        <pc:chgData name="Gabriele Ostuni" userId="b6a0a9bd2ef8212d" providerId="LiveId" clId="{11F2CF80-78A0-4181-911E-526D87B5EC81}" dt="2020-04-10T17:17:34.747" v="1510"/>
        <pc:sldMkLst>
          <pc:docMk/>
          <pc:sldMk cId="1080819459" sldId="320"/>
        </pc:sldMkLst>
        <pc:spChg chg="mod">
          <ac:chgData name="Gabriele Ostuni" userId="b6a0a9bd2ef8212d" providerId="LiveId" clId="{11F2CF80-78A0-4181-911E-526D87B5EC81}" dt="2020-04-10T17:17:14.638" v="1508" actId="20577"/>
          <ac:spMkLst>
            <pc:docMk/>
            <pc:sldMk cId="1080819459" sldId="320"/>
            <ac:spMk id="3" creationId="{7FF98AB1-90C3-4550-8E0F-BED23898176E}"/>
          </ac:spMkLst>
        </pc:spChg>
        <pc:spChg chg="add del">
          <ac:chgData name="Gabriele Ostuni" userId="b6a0a9bd2ef8212d" providerId="LiveId" clId="{11F2CF80-78A0-4181-911E-526D87B5EC81}" dt="2020-04-10T17:17:34.747" v="1510"/>
          <ac:spMkLst>
            <pc:docMk/>
            <pc:sldMk cId="1080819459" sldId="320"/>
            <ac:spMk id="4" creationId="{DD76DCD5-0094-46EF-BD2B-8846D84DF1AD}"/>
          </ac:spMkLst>
        </pc:spChg>
      </pc:sldChg>
      <pc:sldChg chg="addSp delSp modSp add modAnim modNotesTx">
        <pc:chgData name="Gabriele Ostuni" userId="b6a0a9bd2ef8212d" providerId="LiveId" clId="{11F2CF80-78A0-4181-911E-526D87B5EC81}" dt="2020-04-10T17:24:59.602" v="1929" actId="6549"/>
        <pc:sldMkLst>
          <pc:docMk/>
          <pc:sldMk cId="2735909519" sldId="321"/>
        </pc:sldMkLst>
        <pc:spChg chg="mod">
          <ac:chgData name="Gabriele Ostuni" userId="b6a0a9bd2ef8212d" providerId="LiveId" clId="{11F2CF80-78A0-4181-911E-526D87B5EC81}" dt="2020-04-10T17:17:54.802" v="1525" actId="20577"/>
          <ac:spMkLst>
            <pc:docMk/>
            <pc:sldMk cId="2735909519" sldId="321"/>
            <ac:spMk id="2" creationId="{00000000-0000-0000-0000-000000000000}"/>
          </ac:spMkLst>
        </pc:spChg>
        <pc:spChg chg="mod">
          <ac:chgData name="Gabriele Ostuni" userId="b6a0a9bd2ef8212d" providerId="LiveId" clId="{11F2CF80-78A0-4181-911E-526D87B5EC81}" dt="2020-04-10T17:20:33.719" v="1785" actId="1076"/>
          <ac:spMkLst>
            <pc:docMk/>
            <pc:sldMk cId="2735909519" sldId="321"/>
            <ac:spMk id="3" creationId="{7FF98AB1-90C3-4550-8E0F-BED23898176E}"/>
          </ac:spMkLst>
        </pc:spChg>
        <pc:picChg chg="del">
          <ac:chgData name="Gabriele Ostuni" userId="b6a0a9bd2ef8212d" providerId="LiveId" clId="{11F2CF80-78A0-4181-911E-526D87B5EC81}" dt="2020-04-10T17:18:07.277" v="1526" actId="478"/>
          <ac:picMkLst>
            <pc:docMk/>
            <pc:sldMk cId="2735909519" sldId="321"/>
            <ac:picMk id="5" creationId="{4D61474E-B27A-49AE-ABF3-B5285107CA4F}"/>
          </ac:picMkLst>
        </pc:picChg>
        <pc:picChg chg="add del mod">
          <ac:chgData name="Gabriele Ostuni" userId="b6a0a9bd2ef8212d" providerId="LiveId" clId="{11F2CF80-78A0-4181-911E-526D87B5EC81}" dt="2020-04-10T17:18:47.016" v="1536" actId="478"/>
          <ac:picMkLst>
            <pc:docMk/>
            <pc:sldMk cId="2735909519" sldId="321"/>
            <ac:picMk id="6" creationId="{87FD171E-7365-49DE-8780-699A054E9E51}"/>
          </ac:picMkLst>
        </pc:picChg>
        <pc:picChg chg="add mod">
          <ac:chgData name="Gabriele Ostuni" userId="b6a0a9bd2ef8212d" providerId="LiveId" clId="{11F2CF80-78A0-4181-911E-526D87B5EC81}" dt="2020-04-10T17:18:22.432" v="1531" actId="1076"/>
          <ac:picMkLst>
            <pc:docMk/>
            <pc:sldMk cId="2735909519" sldId="321"/>
            <ac:picMk id="7" creationId="{D7A85824-B08A-47E2-A795-621898465477}"/>
          </ac:picMkLst>
        </pc:picChg>
        <pc:picChg chg="add mod">
          <ac:chgData name="Gabriele Ostuni" userId="b6a0a9bd2ef8212d" providerId="LiveId" clId="{11F2CF80-78A0-4181-911E-526D87B5EC81}" dt="2020-04-10T17:18:54.877" v="1539" actId="1076"/>
          <ac:picMkLst>
            <pc:docMk/>
            <pc:sldMk cId="2735909519" sldId="321"/>
            <ac:picMk id="8" creationId="{A9C71FB0-7640-4876-910E-1265E29DDED9}"/>
          </ac:picMkLst>
        </pc:picChg>
        <pc:picChg chg="add mod">
          <ac:chgData name="Gabriele Ostuni" userId="b6a0a9bd2ef8212d" providerId="LiveId" clId="{11F2CF80-78A0-4181-911E-526D87B5EC81}" dt="2020-04-10T17:18:52.637" v="1538" actId="1076"/>
          <ac:picMkLst>
            <pc:docMk/>
            <pc:sldMk cId="2735909519" sldId="321"/>
            <ac:picMk id="9" creationId="{6BDE93E9-7AA9-4020-A77E-2B6CA369B7CA}"/>
          </ac:picMkLst>
        </pc:picChg>
      </pc:sldChg>
      <pc:sldChg chg="addSp delSp modSp add modNotesTx">
        <pc:chgData name="Gabriele Ostuni" userId="b6a0a9bd2ef8212d" providerId="LiveId" clId="{11F2CF80-78A0-4181-911E-526D87B5EC81}" dt="2020-04-10T17:25:39.926" v="1994" actId="14100"/>
        <pc:sldMkLst>
          <pc:docMk/>
          <pc:sldMk cId="3583733017" sldId="322"/>
        </pc:sldMkLst>
        <pc:spChg chg="mod">
          <ac:chgData name="Gabriele Ostuni" userId="b6a0a9bd2ef8212d" providerId="LiveId" clId="{11F2CF80-78A0-4181-911E-526D87B5EC81}" dt="2020-04-10T17:22:26.553" v="1812" actId="20577"/>
          <ac:spMkLst>
            <pc:docMk/>
            <pc:sldMk cId="3583733017" sldId="322"/>
            <ac:spMk id="2" creationId="{00000000-0000-0000-0000-000000000000}"/>
          </ac:spMkLst>
        </pc:spChg>
        <pc:spChg chg="mod">
          <ac:chgData name="Gabriele Ostuni" userId="b6a0a9bd2ef8212d" providerId="LiveId" clId="{11F2CF80-78A0-4181-911E-526D87B5EC81}" dt="2020-04-10T17:25:39.926" v="1994" actId="14100"/>
          <ac:spMkLst>
            <pc:docMk/>
            <pc:sldMk cId="3583733017" sldId="322"/>
            <ac:spMk id="3" creationId="{7FF98AB1-90C3-4550-8E0F-BED23898176E}"/>
          </ac:spMkLst>
        </pc:spChg>
        <pc:picChg chg="add mod">
          <ac:chgData name="Gabriele Ostuni" userId="b6a0a9bd2ef8212d" providerId="LiveId" clId="{11F2CF80-78A0-4181-911E-526D87B5EC81}" dt="2020-04-10T17:25:07.012" v="1930" actId="1076"/>
          <ac:picMkLst>
            <pc:docMk/>
            <pc:sldMk cId="3583733017" sldId="322"/>
            <ac:picMk id="4" creationId="{B71761E6-A7BE-4EB8-A2BB-F8B67C9EB476}"/>
          </ac:picMkLst>
        </pc:picChg>
        <pc:picChg chg="del">
          <ac:chgData name="Gabriele Ostuni" userId="b6a0a9bd2ef8212d" providerId="LiveId" clId="{11F2CF80-78A0-4181-911E-526D87B5EC81}" dt="2020-04-10T17:22:00.476" v="1786" actId="478"/>
          <ac:picMkLst>
            <pc:docMk/>
            <pc:sldMk cId="3583733017" sldId="322"/>
            <ac:picMk id="5" creationId="{4D61474E-B27A-49AE-ABF3-B5285107CA4F}"/>
          </ac:picMkLst>
        </pc:picChg>
        <pc:picChg chg="add mod">
          <ac:chgData name="Gabriele Ostuni" userId="b6a0a9bd2ef8212d" providerId="LiveId" clId="{11F2CF80-78A0-4181-911E-526D87B5EC81}" dt="2020-04-10T17:25:08.842" v="1931" actId="1076"/>
          <ac:picMkLst>
            <pc:docMk/>
            <pc:sldMk cId="3583733017" sldId="322"/>
            <ac:picMk id="6" creationId="{CA512531-3BF4-4A84-850D-EF4A0DD0F741}"/>
          </ac:picMkLst>
        </pc:picChg>
      </pc:sldChg>
      <pc:sldChg chg="addSp delSp modSp add">
        <pc:chgData name="Gabriele Ostuni" userId="b6a0a9bd2ef8212d" providerId="LiveId" clId="{11F2CF80-78A0-4181-911E-526D87B5EC81}" dt="2020-04-10T17:29:40.361" v="2136" actId="20577"/>
        <pc:sldMkLst>
          <pc:docMk/>
          <pc:sldMk cId="2124243447" sldId="323"/>
        </pc:sldMkLst>
        <pc:spChg chg="mod">
          <ac:chgData name="Gabriele Ostuni" userId="b6a0a9bd2ef8212d" providerId="LiveId" clId="{11F2CF80-78A0-4181-911E-526D87B5EC81}" dt="2020-04-10T17:29:40.361" v="2136" actId="20577"/>
          <ac:spMkLst>
            <pc:docMk/>
            <pc:sldMk cId="2124243447" sldId="323"/>
            <ac:spMk id="2" creationId="{00000000-0000-0000-0000-000000000000}"/>
          </ac:spMkLst>
        </pc:spChg>
        <pc:spChg chg="mod">
          <ac:chgData name="Gabriele Ostuni" userId="b6a0a9bd2ef8212d" providerId="LiveId" clId="{11F2CF80-78A0-4181-911E-526D87B5EC81}" dt="2020-04-10T17:28:42.917" v="2122" actId="20577"/>
          <ac:spMkLst>
            <pc:docMk/>
            <pc:sldMk cId="2124243447" sldId="323"/>
            <ac:spMk id="3" creationId="{7FF98AB1-90C3-4550-8E0F-BED23898176E}"/>
          </ac:spMkLst>
        </pc:spChg>
        <pc:picChg chg="del">
          <ac:chgData name="Gabriele Ostuni" userId="b6a0a9bd2ef8212d" providerId="LiveId" clId="{11F2CF80-78A0-4181-911E-526D87B5EC81}" dt="2020-04-10T17:26:33.343" v="1998" actId="478"/>
          <ac:picMkLst>
            <pc:docMk/>
            <pc:sldMk cId="2124243447" sldId="323"/>
            <ac:picMk id="5" creationId="{4D61474E-B27A-49AE-ABF3-B5285107CA4F}"/>
          </ac:picMkLst>
        </pc:picChg>
        <pc:picChg chg="add mod">
          <ac:chgData name="Gabriele Ostuni" userId="b6a0a9bd2ef8212d" providerId="LiveId" clId="{11F2CF80-78A0-4181-911E-526D87B5EC81}" dt="2020-04-10T17:27:01.722" v="2007" actId="1076"/>
          <ac:picMkLst>
            <pc:docMk/>
            <pc:sldMk cId="2124243447" sldId="323"/>
            <ac:picMk id="6" creationId="{5EAF0EA7-6B3E-4B80-B532-E69B0D9D3333}"/>
          </ac:picMkLst>
        </pc:picChg>
      </pc:sldChg>
      <pc:sldChg chg="add del">
        <pc:chgData name="Gabriele Ostuni" userId="b6a0a9bd2ef8212d" providerId="LiveId" clId="{11F2CF80-78A0-4181-911E-526D87B5EC81}" dt="2020-04-10T17:35:08.588" v="2302" actId="47"/>
        <pc:sldMkLst>
          <pc:docMk/>
          <pc:sldMk cId="98325359" sldId="324"/>
        </pc:sldMkLst>
      </pc:sldChg>
      <pc:sldChg chg="add del">
        <pc:chgData name="Gabriele Ostuni" userId="b6a0a9bd2ef8212d" providerId="LiveId" clId="{11F2CF80-78A0-4181-911E-526D87B5EC81}" dt="2020-04-10T17:35:08.588" v="2302" actId="47"/>
        <pc:sldMkLst>
          <pc:docMk/>
          <pc:sldMk cId="1727778139" sldId="325"/>
        </pc:sldMkLst>
      </pc:sldChg>
      <pc:sldChg chg="add del">
        <pc:chgData name="Gabriele Ostuni" userId="b6a0a9bd2ef8212d" providerId="LiveId" clId="{11F2CF80-78A0-4181-911E-526D87B5EC81}" dt="2020-04-10T17:35:08.588" v="2302" actId="47"/>
        <pc:sldMkLst>
          <pc:docMk/>
          <pc:sldMk cId="2106612178" sldId="326"/>
        </pc:sldMkLst>
      </pc:sldChg>
      <pc:sldChg chg="modSp add">
        <pc:chgData name="Gabriele Ostuni" userId="b6a0a9bd2ef8212d" providerId="LiveId" clId="{11F2CF80-78A0-4181-911E-526D87B5EC81}" dt="2020-04-10T17:31:16.975" v="2179" actId="1076"/>
        <pc:sldMkLst>
          <pc:docMk/>
          <pc:sldMk cId="3015386174" sldId="327"/>
        </pc:sldMkLst>
        <pc:spChg chg="mod">
          <ac:chgData name="Gabriele Ostuni" userId="b6a0a9bd2ef8212d" providerId="LiveId" clId="{11F2CF80-78A0-4181-911E-526D87B5EC81}" dt="2020-04-10T17:31:14.025" v="2178" actId="20577"/>
          <ac:spMkLst>
            <pc:docMk/>
            <pc:sldMk cId="3015386174" sldId="327"/>
            <ac:spMk id="3" creationId="{7FF98AB1-90C3-4550-8E0F-BED23898176E}"/>
          </ac:spMkLst>
        </pc:spChg>
        <pc:picChg chg="mod">
          <ac:chgData name="Gabriele Ostuni" userId="b6a0a9bd2ef8212d" providerId="LiveId" clId="{11F2CF80-78A0-4181-911E-526D87B5EC81}" dt="2020-04-10T17:31:16.975" v="2179" actId="1076"/>
          <ac:picMkLst>
            <pc:docMk/>
            <pc:sldMk cId="3015386174" sldId="327"/>
            <ac:picMk id="6" creationId="{5EAF0EA7-6B3E-4B80-B532-E69B0D9D3333}"/>
          </ac:picMkLst>
        </pc:picChg>
      </pc:sldChg>
      <pc:sldChg chg="addSp delSp modSp add modAnim modNotesTx">
        <pc:chgData name="Gabriele Ostuni" userId="b6a0a9bd2ef8212d" providerId="LiveId" clId="{11F2CF80-78A0-4181-911E-526D87B5EC81}" dt="2020-04-10T17:34:12.349" v="2296" actId="1076"/>
        <pc:sldMkLst>
          <pc:docMk/>
          <pc:sldMk cId="671136702" sldId="328"/>
        </pc:sldMkLst>
        <pc:spChg chg="mod">
          <ac:chgData name="Gabriele Ostuni" userId="b6a0a9bd2ef8212d" providerId="LiveId" clId="{11F2CF80-78A0-4181-911E-526D87B5EC81}" dt="2020-04-10T17:32:08.745" v="2220" actId="20577"/>
          <ac:spMkLst>
            <pc:docMk/>
            <pc:sldMk cId="671136702" sldId="328"/>
            <ac:spMk id="2" creationId="{00000000-0000-0000-0000-000000000000}"/>
          </ac:spMkLst>
        </pc:spChg>
        <pc:spChg chg="mod">
          <ac:chgData name="Gabriele Ostuni" userId="b6a0a9bd2ef8212d" providerId="LiveId" clId="{11F2CF80-78A0-4181-911E-526D87B5EC81}" dt="2020-04-10T17:33:45.230" v="2288" actId="1076"/>
          <ac:spMkLst>
            <pc:docMk/>
            <pc:sldMk cId="671136702" sldId="328"/>
            <ac:spMk id="3" creationId="{7FF98AB1-90C3-4550-8E0F-BED23898176E}"/>
          </ac:spMkLst>
        </pc:spChg>
        <pc:picChg chg="add mod">
          <ac:chgData name="Gabriele Ostuni" userId="b6a0a9bd2ef8212d" providerId="LiveId" clId="{11F2CF80-78A0-4181-911E-526D87B5EC81}" dt="2020-04-10T17:33:34.720" v="2285" actId="1076"/>
          <ac:picMkLst>
            <pc:docMk/>
            <pc:sldMk cId="671136702" sldId="328"/>
            <ac:picMk id="5" creationId="{4E3E75E7-58F9-4C57-A61C-8A7B7FD8BE85}"/>
          </ac:picMkLst>
        </pc:picChg>
        <pc:picChg chg="del">
          <ac:chgData name="Gabriele Ostuni" userId="b6a0a9bd2ef8212d" providerId="LiveId" clId="{11F2CF80-78A0-4181-911E-526D87B5EC81}" dt="2020-04-10T17:31:39.130" v="2180" actId="478"/>
          <ac:picMkLst>
            <pc:docMk/>
            <pc:sldMk cId="671136702" sldId="328"/>
            <ac:picMk id="6" creationId="{5EAF0EA7-6B3E-4B80-B532-E69B0D9D3333}"/>
          </ac:picMkLst>
        </pc:picChg>
        <pc:picChg chg="add mod">
          <ac:chgData name="Gabriele Ostuni" userId="b6a0a9bd2ef8212d" providerId="LiveId" clId="{11F2CF80-78A0-4181-911E-526D87B5EC81}" dt="2020-04-10T17:33:43.140" v="2287" actId="1076"/>
          <ac:picMkLst>
            <pc:docMk/>
            <pc:sldMk cId="671136702" sldId="328"/>
            <ac:picMk id="7" creationId="{2DF0AC14-8ED1-4A88-BC18-0A311CD1FC5D}"/>
          </ac:picMkLst>
        </pc:picChg>
        <pc:picChg chg="add mod">
          <ac:chgData name="Gabriele Ostuni" userId="b6a0a9bd2ef8212d" providerId="LiveId" clId="{11F2CF80-78A0-4181-911E-526D87B5EC81}" dt="2020-04-10T17:34:12.349" v="2296" actId="1076"/>
          <ac:picMkLst>
            <pc:docMk/>
            <pc:sldMk cId="671136702" sldId="328"/>
            <ac:picMk id="8" creationId="{97437D46-069B-4FE0-B35D-E0E0DAB53F7F}"/>
          </ac:picMkLst>
        </pc:picChg>
      </pc:sldChg>
    </pc:docChg>
  </pc:docChgLst>
  <pc:docChgLst>
    <pc:chgData name="Gabriele Ostuni" userId="b6a0a9bd2ef8212d" providerId="LiveId" clId="{993CA9CD-1EE9-4C75-AAFB-B9BA86DD3F3A}"/>
    <pc:docChg chg="custSel modSld">
      <pc:chgData name="Gabriele Ostuni" userId="b6a0a9bd2ef8212d" providerId="LiveId" clId="{993CA9CD-1EE9-4C75-AAFB-B9BA86DD3F3A}" dt="2020-06-04T19:23:40.525" v="3"/>
      <pc:docMkLst>
        <pc:docMk/>
      </pc:docMkLst>
      <pc:sldChg chg="addSp delSp modSp mod">
        <pc:chgData name="Gabriele Ostuni" userId="b6a0a9bd2ef8212d" providerId="LiveId" clId="{993CA9CD-1EE9-4C75-AAFB-B9BA86DD3F3A}" dt="2020-06-04T19:23:40.525" v="3"/>
        <pc:sldMkLst>
          <pc:docMk/>
          <pc:sldMk cId="1058055028" sldId="257"/>
        </pc:sldMkLst>
        <pc:picChg chg="del">
          <ac:chgData name="Gabriele Ostuni" userId="b6a0a9bd2ef8212d" providerId="LiveId" clId="{993CA9CD-1EE9-4C75-AAFB-B9BA86DD3F3A}" dt="2020-06-04T19:23:40.315" v="2" actId="478"/>
          <ac:picMkLst>
            <pc:docMk/>
            <pc:sldMk cId="1058055028" sldId="257"/>
            <ac:picMk id="4" creationId="{00000000-0000-0000-0000-000000000000}"/>
          </ac:picMkLst>
        </pc:picChg>
        <pc:picChg chg="add mod">
          <ac:chgData name="Gabriele Ostuni" userId="b6a0a9bd2ef8212d" providerId="LiveId" clId="{993CA9CD-1EE9-4C75-AAFB-B9BA86DD3F3A}" dt="2020-06-04T19:23:40.525" v="3"/>
          <ac:picMkLst>
            <pc:docMk/>
            <pc:sldMk cId="1058055028" sldId="257"/>
            <ac:picMk id="8" creationId="{87CB5D3F-1489-402B-A61C-8521CAD7B135}"/>
          </ac:picMkLst>
        </pc:picChg>
      </pc:sldChg>
      <pc:sldChg chg="addSp delSp modSp mod">
        <pc:chgData name="Gabriele Ostuni" userId="b6a0a9bd2ef8212d" providerId="LiveId" clId="{993CA9CD-1EE9-4C75-AAFB-B9BA86DD3F3A}" dt="2020-06-04T19:23:25.664" v="1"/>
        <pc:sldMkLst>
          <pc:docMk/>
          <pc:sldMk cId="1307730828" sldId="298"/>
        </pc:sldMkLst>
        <pc:picChg chg="del">
          <ac:chgData name="Gabriele Ostuni" userId="b6a0a9bd2ef8212d" providerId="LiveId" clId="{993CA9CD-1EE9-4C75-AAFB-B9BA86DD3F3A}" dt="2020-06-04T19:23:20.874" v="0" actId="478"/>
          <ac:picMkLst>
            <pc:docMk/>
            <pc:sldMk cId="1307730828" sldId="298"/>
            <ac:picMk id="4" creationId="{00000000-0000-0000-0000-000000000000}"/>
          </ac:picMkLst>
        </pc:picChg>
        <pc:picChg chg="add mod">
          <ac:chgData name="Gabriele Ostuni" userId="b6a0a9bd2ef8212d" providerId="LiveId" clId="{993CA9CD-1EE9-4C75-AAFB-B9BA86DD3F3A}" dt="2020-06-04T19:23:25.664" v="1"/>
          <ac:picMkLst>
            <pc:docMk/>
            <pc:sldMk cId="1307730828" sldId="298"/>
            <ac:picMk id="6" creationId="{FA539A78-3DC3-43DF-89B0-7A1A9C4864EE}"/>
          </ac:picMkLst>
        </pc:picChg>
      </pc:sldChg>
    </pc:docChg>
  </pc:docChgLst>
  <pc:docChgLst>
    <pc:chgData name="Gabriele Ostuni" userId="b6a0a9bd2ef8212d" providerId="LiveId" clId="{63D5B6C0-D2BE-4FF1-AECC-9E5911D57489}"/>
    <pc:docChg chg="modSld">
      <pc:chgData name="Gabriele Ostuni" userId="b6a0a9bd2ef8212d" providerId="LiveId" clId="{63D5B6C0-D2BE-4FF1-AECC-9E5911D57489}" dt="2020-04-06T11:35:19.422" v="0"/>
      <pc:docMkLst>
        <pc:docMk/>
      </pc:docMkLst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058055028" sldId="257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042277148" sldId="258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31967230" sldId="259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490592224" sldId="260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629226035" sldId="261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4078485691" sldId="262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720699239" sldId="263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799908102" sldId="264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189911502" sldId="265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346522730" sldId="266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97293057" sldId="267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769131667" sldId="268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927890169" sldId="269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06152436" sldId="270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4145312641" sldId="271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469061329" sldId="272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975420073" sldId="273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595848052" sldId="274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627718790" sldId="275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4244695719" sldId="276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376918286" sldId="277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170700477" sldId="278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882418133" sldId="279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579096342" sldId="280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2631036" sldId="281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954017106" sldId="283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714191677" sldId="284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917415417" sldId="285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511586287" sldId="286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540472234" sldId="287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020538225" sldId="288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467061459" sldId="289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48673341" sldId="290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528739462" sldId="291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503875347" sldId="292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4150699242" sldId="293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785739464" sldId="294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364491137" sldId="295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682373068" sldId="296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307730828" sldId="298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380695246" sldId="299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582242823" sldId="300"/>
        </pc:sldMkLst>
      </pc:sldChg>
    </pc:docChg>
  </pc:docChgLst>
  <pc:docChgLst>
    <pc:chgData name="Gabriele Ostuni" userId="b6a0a9bd2ef8212d" providerId="LiveId" clId="{84355243-79A8-4511-A2F9-7BFF63C9E63B}"/>
    <pc:docChg chg="undo custSel addSld delSld modSld">
      <pc:chgData name="Gabriele Ostuni" userId="b6a0a9bd2ef8212d" providerId="LiveId" clId="{84355243-79A8-4511-A2F9-7BFF63C9E63B}" dt="2020-04-14T19:19:06.304" v="3467" actId="790"/>
      <pc:docMkLst>
        <pc:docMk/>
      </pc:docMkLst>
      <pc:sldChg chg="addSp delSp modSp modAnim modNotesTx">
        <pc:chgData name="Gabriele Ostuni" userId="b6a0a9bd2ef8212d" providerId="LiveId" clId="{84355243-79A8-4511-A2F9-7BFF63C9E63B}" dt="2020-04-14T19:13:59.599" v="3453" actId="790"/>
        <pc:sldMkLst>
          <pc:docMk/>
          <pc:sldMk cId="1058055028" sldId="257"/>
        </pc:sldMkLst>
        <pc:spChg chg="mod">
          <ac:chgData name="Gabriele Ostuni" userId="b6a0a9bd2ef8212d" providerId="LiveId" clId="{84355243-79A8-4511-A2F9-7BFF63C9E63B}" dt="2020-04-14T19:13:59.599" v="3453" actId="790"/>
          <ac:spMkLst>
            <pc:docMk/>
            <pc:sldMk cId="1058055028" sldId="257"/>
            <ac:spMk id="2" creationId="{9744E3F6-107A-41EA-8D79-DF203A64FB00}"/>
          </ac:spMkLst>
        </pc:spChg>
        <pc:spChg chg="mod">
          <ac:chgData name="Gabriele Ostuni" userId="b6a0a9bd2ef8212d" providerId="LiveId" clId="{84355243-79A8-4511-A2F9-7BFF63C9E63B}" dt="2020-04-10T19:58:41.562" v="800" actId="1076"/>
          <ac:spMkLst>
            <pc:docMk/>
            <pc:sldMk cId="1058055028" sldId="257"/>
            <ac:spMk id="7" creationId="{EFADB564-366C-4F38-9A56-42084F304C21}"/>
          </ac:spMkLst>
        </pc:spChg>
        <pc:spChg chg="mod">
          <ac:chgData name="Gabriele Ostuni" userId="b6a0a9bd2ef8212d" providerId="LiveId" clId="{84355243-79A8-4511-A2F9-7BFF63C9E63B}" dt="2020-04-10T19:58:38.131" v="799" actId="1076"/>
          <ac:spMkLst>
            <pc:docMk/>
            <pc:sldMk cId="1058055028" sldId="257"/>
            <ac:spMk id="10" creationId="{90546885-7439-42D7-89F3-1995B1EAD8E7}"/>
          </ac:spMkLst>
        </pc:spChg>
        <pc:picChg chg="del">
          <ac:chgData name="Gabriele Ostuni" userId="b6a0a9bd2ef8212d" providerId="LiveId" clId="{84355243-79A8-4511-A2F9-7BFF63C9E63B}" dt="2020-04-10T18:36:40.428" v="141" actId="478"/>
          <ac:picMkLst>
            <pc:docMk/>
            <pc:sldMk cId="1058055028" sldId="257"/>
            <ac:picMk id="8" creationId="{F7DE1782-D413-46E1-BBF7-5505D56AD45D}"/>
          </ac:picMkLst>
        </pc:picChg>
        <pc:picChg chg="add del mod">
          <ac:chgData name="Gabriele Ostuni" userId="b6a0a9bd2ef8212d" providerId="LiveId" clId="{84355243-79A8-4511-A2F9-7BFF63C9E63B}" dt="2020-04-10T18:37:23.048" v="153" actId="478"/>
          <ac:picMkLst>
            <pc:docMk/>
            <pc:sldMk cId="1058055028" sldId="257"/>
            <ac:picMk id="9" creationId="{7BF72E52-BB6A-429D-8D1C-4B523ED61E2D}"/>
          </ac:picMkLst>
        </pc:picChg>
        <pc:picChg chg="add mod">
          <ac:chgData name="Gabriele Ostuni" userId="b6a0a9bd2ef8212d" providerId="LiveId" clId="{84355243-79A8-4511-A2F9-7BFF63C9E63B}" dt="2020-04-10T18:37:27.618" v="156" actId="1076"/>
          <ac:picMkLst>
            <pc:docMk/>
            <pc:sldMk cId="1058055028" sldId="257"/>
            <ac:picMk id="11" creationId="{57BE6101-82EF-40A8-B8FB-93BD36D3489C}"/>
          </ac:picMkLst>
        </pc:picChg>
      </pc:sldChg>
      <pc:sldChg chg="addSp delSp modSp">
        <pc:chgData name="Gabriele Ostuni" userId="b6a0a9bd2ef8212d" providerId="LiveId" clId="{84355243-79A8-4511-A2F9-7BFF63C9E63B}" dt="2020-04-10T19:53:53.574" v="472" actId="20577"/>
        <pc:sldMkLst>
          <pc:docMk/>
          <pc:sldMk cId="1042277148" sldId="258"/>
        </pc:sldMkLst>
        <pc:spChg chg="mod">
          <ac:chgData name="Gabriele Ostuni" userId="b6a0a9bd2ef8212d" providerId="LiveId" clId="{84355243-79A8-4511-A2F9-7BFF63C9E63B}" dt="2020-04-10T19:53:53.574" v="472" actId="20577"/>
          <ac:spMkLst>
            <pc:docMk/>
            <pc:sldMk cId="1042277148" sldId="258"/>
            <ac:spMk id="3" creationId="{15C7BE4B-1345-4AE0-880A-13B2425CCE8A}"/>
          </ac:spMkLst>
        </pc:spChg>
        <pc:spChg chg="mod">
          <ac:chgData name="Gabriele Ostuni" userId="b6a0a9bd2ef8212d" providerId="LiveId" clId="{84355243-79A8-4511-A2F9-7BFF63C9E63B}" dt="2020-04-10T18:42:14.448" v="301" actId="20577"/>
          <ac:spMkLst>
            <pc:docMk/>
            <pc:sldMk cId="1042277148" sldId="258"/>
            <ac:spMk id="7" creationId="{00000000-0000-0000-0000-000000000000}"/>
          </ac:spMkLst>
        </pc:spChg>
        <pc:spChg chg="mod">
          <ac:chgData name="Gabriele Ostuni" userId="b6a0a9bd2ef8212d" providerId="LiveId" clId="{84355243-79A8-4511-A2F9-7BFF63C9E63B}" dt="2020-04-10T18:42:25.035" v="335" actId="20577"/>
          <ac:spMkLst>
            <pc:docMk/>
            <pc:sldMk cId="1042277148" sldId="258"/>
            <ac:spMk id="14" creationId="{6F70F8A8-37F4-44EB-B4FB-A3CFB9FB4F98}"/>
          </ac:spMkLst>
        </pc:spChg>
        <pc:picChg chg="add del">
          <ac:chgData name="Gabriele Ostuni" userId="b6a0a9bd2ef8212d" providerId="LiveId" clId="{84355243-79A8-4511-A2F9-7BFF63C9E63B}" dt="2020-04-10T18:41:23.728" v="222" actId="478"/>
          <ac:picMkLst>
            <pc:docMk/>
            <pc:sldMk cId="1042277148" sldId="258"/>
            <ac:picMk id="2" creationId="{44D7DDC0-DD6A-470D-9F7E-4F49E1C9A17E}"/>
          </ac:picMkLst>
        </pc:picChg>
        <pc:picChg chg="del">
          <ac:chgData name="Gabriele Ostuni" userId="b6a0a9bd2ef8212d" providerId="LiveId" clId="{84355243-79A8-4511-A2F9-7BFF63C9E63B}" dt="2020-04-10T18:41:18.719" v="220" actId="478"/>
          <ac:picMkLst>
            <pc:docMk/>
            <pc:sldMk cId="1042277148" sldId="258"/>
            <ac:picMk id="8" creationId="{49F01383-EF9B-4BA5-A864-7F168D31BF1D}"/>
          </ac:picMkLst>
        </pc:picChg>
        <pc:picChg chg="add mod">
          <ac:chgData name="Gabriele Ostuni" userId="b6a0a9bd2ef8212d" providerId="LiveId" clId="{84355243-79A8-4511-A2F9-7BFF63C9E63B}" dt="2020-04-10T18:41:33.278" v="224" actId="1076"/>
          <ac:picMkLst>
            <pc:docMk/>
            <pc:sldMk cId="1042277148" sldId="258"/>
            <ac:picMk id="9" creationId="{55EF0367-3874-4A08-96B0-D307143DF689}"/>
          </ac:picMkLst>
        </pc:picChg>
        <pc:picChg chg="add mod">
          <ac:chgData name="Gabriele Ostuni" userId="b6a0a9bd2ef8212d" providerId="LiveId" clId="{84355243-79A8-4511-A2F9-7BFF63C9E63B}" dt="2020-04-10T18:41:42.438" v="228" actId="1076"/>
          <ac:picMkLst>
            <pc:docMk/>
            <pc:sldMk cId="1042277148" sldId="258"/>
            <ac:picMk id="10" creationId="{5F054D37-CF98-4DCA-8037-968EE697F44C}"/>
          </ac:picMkLst>
        </pc:picChg>
      </pc:sldChg>
      <pc:sldChg chg="modSp">
        <pc:chgData name="Gabriele Ostuni" userId="b6a0a9bd2ef8212d" providerId="LiveId" clId="{84355243-79A8-4511-A2F9-7BFF63C9E63B}" dt="2020-04-14T19:18:52.164" v="3466" actId="313"/>
        <pc:sldMkLst>
          <pc:docMk/>
          <pc:sldMk cId="1490592224" sldId="260"/>
        </pc:sldMkLst>
        <pc:spChg chg="mod">
          <ac:chgData name="Gabriele Ostuni" userId="b6a0a9bd2ef8212d" providerId="LiveId" clId="{84355243-79A8-4511-A2F9-7BFF63C9E63B}" dt="2020-04-14T19:18:52.164" v="3466" actId="313"/>
          <ac:spMkLst>
            <pc:docMk/>
            <pc:sldMk cId="1490592224" sldId="260"/>
            <ac:spMk id="4" creationId="{39D8652F-8285-4FDD-BF17-75C1F0CF167F}"/>
          </ac:spMkLst>
        </pc:spChg>
      </pc:sldChg>
      <pc:sldChg chg="addSp modSp">
        <pc:chgData name="Gabriele Ostuni" userId="b6a0a9bd2ef8212d" providerId="LiveId" clId="{84355243-79A8-4511-A2F9-7BFF63C9E63B}" dt="2020-04-10T20:09:27.969" v="819"/>
        <pc:sldMkLst>
          <pc:docMk/>
          <pc:sldMk cId="927890169" sldId="269"/>
        </pc:sldMkLst>
        <pc:spChg chg="mod">
          <ac:chgData name="Gabriele Ostuni" userId="b6a0a9bd2ef8212d" providerId="LiveId" clId="{84355243-79A8-4511-A2F9-7BFF63C9E63B}" dt="2020-04-10T19:56:26.960" v="786" actId="20577"/>
          <ac:spMkLst>
            <pc:docMk/>
            <pc:sldMk cId="927890169" sldId="269"/>
            <ac:spMk id="2" creationId="{00000000-0000-0000-0000-000000000000}"/>
          </ac:spMkLst>
        </pc:spChg>
        <pc:spChg chg="add mod">
          <ac:chgData name="Gabriele Ostuni" userId="b6a0a9bd2ef8212d" providerId="LiveId" clId="{84355243-79A8-4511-A2F9-7BFF63C9E63B}" dt="2020-04-10T19:58:25.340" v="798" actId="114"/>
          <ac:spMkLst>
            <pc:docMk/>
            <pc:sldMk cId="927890169" sldId="269"/>
            <ac:spMk id="3" creationId="{5D610816-37EA-4BF8-A5ED-71C297521324}"/>
          </ac:spMkLst>
        </pc:spChg>
        <pc:spChg chg="mod">
          <ac:chgData name="Gabriele Ostuni" userId="b6a0a9bd2ef8212d" providerId="LiveId" clId="{84355243-79A8-4511-A2F9-7BFF63C9E63B}" dt="2020-04-10T20:09:27.969" v="819"/>
          <ac:spMkLst>
            <pc:docMk/>
            <pc:sldMk cId="927890169" sldId="269"/>
            <ac:spMk id="6" creationId="{9ABAEE5F-07F8-44AB-B8AE-8AEB89D5DEC0}"/>
          </ac:spMkLst>
        </pc:spChg>
        <pc:picChg chg="add mod">
          <ac:chgData name="Gabriele Ostuni" userId="b6a0a9bd2ef8212d" providerId="LiveId" clId="{84355243-79A8-4511-A2F9-7BFF63C9E63B}" dt="2020-04-10T19:57:49.413" v="791" actId="1076"/>
          <ac:picMkLst>
            <pc:docMk/>
            <pc:sldMk cId="927890169" sldId="269"/>
            <ac:picMk id="4" creationId="{C760DAAE-916A-42B4-A2FF-AEE308AD0B85}"/>
          </ac:picMkLst>
        </pc:picChg>
      </pc:sldChg>
      <pc:sldChg chg="modSp">
        <pc:chgData name="Gabriele Ostuni" userId="b6a0a9bd2ef8212d" providerId="LiveId" clId="{84355243-79A8-4511-A2F9-7BFF63C9E63B}" dt="2020-04-14T19:19:06.304" v="3467" actId="790"/>
        <pc:sldMkLst>
          <pc:docMk/>
          <pc:sldMk cId="1307730828" sldId="298"/>
        </pc:sldMkLst>
        <pc:spChg chg="mod">
          <ac:chgData name="Gabriele Ostuni" userId="b6a0a9bd2ef8212d" providerId="LiveId" clId="{84355243-79A8-4511-A2F9-7BFF63C9E63B}" dt="2020-04-14T19:19:06.304" v="3467" actId="790"/>
          <ac:spMkLst>
            <pc:docMk/>
            <pc:sldMk cId="1307730828" sldId="298"/>
            <ac:spMk id="2" creationId="{96F9FF08-B19D-4ED1-8C91-E5FAA2E1EBDD}"/>
          </ac:spMkLst>
        </pc:spChg>
        <pc:spChg chg="mod">
          <ac:chgData name="Gabriele Ostuni" userId="b6a0a9bd2ef8212d" providerId="LiveId" clId="{84355243-79A8-4511-A2F9-7BFF63C9E63B}" dt="2020-04-14T19:19:06.304" v="3467" actId="790"/>
          <ac:spMkLst>
            <pc:docMk/>
            <pc:sldMk cId="1307730828" sldId="298"/>
            <ac:spMk id="3" creationId="{52F62651-1416-44B3-921E-0CF2706A8008}"/>
          </ac:spMkLst>
        </pc:spChg>
        <pc:spChg chg="mod">
          <ac:chgData name="Gabriele Ostuni" userId="b6a0a9bd2ef8212d" providerId="LiveId" clId="{84355243-79A8-4511-A2F9-7BFF63C9E63B}" dt="2020-04-14T19:19:06.304" v="3467" actId="790"/>
          <ac:spMkLst>
            <pc:docMk/>
            <pc:sldMk cId="1307730828" sldId="298"/>
            <ac:spMk id="5" creationId="{7414B296-1265-4506-930B-D7F5CE1065EA}"/>
          </ac:spMkLst>
        </pc:spChg>
      </pc:sldChg>
      <pc:sldChg chg="del">
        <pc:chgData name="Gabriele Ostuni" userId="b6a0a9bd2ef8212d" providerId="LiveId" clId="{84355243-79A8-4511-A2F9-7BFF63C9E63B}" dt="2020-04-11T15:06:51.816" v="891" actId="47"/>
        <pc:sldMkLst>
          <pc:docMk/>
          <pc:sldMk cId="746831748" sldId="305"/>
        </pc:sldMkLst>
      </pc:sldChg>
      <pc:sldChg chg="del">
        <pc:chgData name="Gabriele Ostuni" userId="b6a0a9bd2ef8212d" providerId="LiveId" clId="{84355243-79A8-4511-A2F9-7BFF63C9E63B}" dt="2020-04-11T15:06:51.816" v="891" actId="47"/>
        <pc:sldMkLst>
          <pc:docMk/>
          <pc:sldMk cId="2812492603" sldId="306"/>
        </pc:sldMkLst>
      </pc:sldChg>
      <pc:sldChg chg="del">
        <pc:chgData name="Gabriele Ostuni" userId="b6a0a9bd2ef8212d" providerId="LiveId" clId="{84355243-79A8-4511-A2F9-7BFF63C9E63B}" dt="2020-04-11T15:06:51.816" v="891" actId="47"/>
        <pc:sldMkLst>
          <pc:docMk/>
          <pc:sldMk cId="2964323226" sldId="307"/>
        </pc:sldMkLst>
      </pc:sldChg>
      <pc:sldChg chg="del">
        <pc:chgData name="Gabriele Ostuni" userId="b6a0a9bd2ef8212d" providerId="LiveId" clId="{84355243-79A8-4511-A2F9-7BFF63C9E63B}" dt="2020-04-11T15:06:51.816" v="891" actId="47"/>
        <pc:sldMkLst>
          <pc:docMk/>
          <pc:sldMk cId="2757345561" sldId="308"/>
        </pc:sldMkLst>
      </pc:sldChg>
      <pc:sldChg chg="del">
        <pc:chgData name="Gabriele Ostuni" userId="b6a0a9bd2ef8212d" providerId="LiveId" clId="{84355243-79A8-4511-A2F9-7BFF63C9E63B}" dt="2020-04-11T15:06:51.816" v="891" actId="47"/>
        <pc:sldMkLst>
          <pc:docMk/>
          <pc:sldMk cId="1883295460" sldId="309"/>
        </pc:sldMkLst>
      </pc:sldChg>
      <pc:sldChg chg="del">
        <pc:chgData name="Gabriele Ostuni" userId="b6a0a9bd2ef8212d" providerId="LiveId" clId="{84355243-79A8-4511-A2F9-7BFF63C9E63B}" dt="2020-04-11T15:06:51.816" v="891" actId="47"/>
        <pc:sldMkLst>
          <pc:docMk/>
          <pc:sldMk cId="309025147" sldId="310"/>
        </pc:sldMkLst>
      </pc:sldChg>
      <pc:sldChg chg="del">
        <pc:chgData name="Gabriele Ostuni" userId="b6a0a9bd2ef8212d" providerId="LiveId" clId="{84355243-79A8-4511-A2F9-7BFF63C9E63B}" dt="2020-04-11T15:06:51.816" v="891" actId="47"/>
        <pc:sldMkLst>
          <pc:docMk/>
          <pc:sldMk cId="2756353688" sldId="311"/>
        </pc:sldMkLst>
      </pc:sldChg>
      <pc:sldChg chg="del">
        <pc:chgData name="Gabriele Ostuni" userId="b6a0a9bd2ef8212d" providerId="LiveId" clId="{84355243-79A8-4511-A2F9-7BFF63C9E63B}" dt="2020-04-11T15:06:51.816" v="891" actId="47"/>
        <pc:sldMkLst>
          <pc:docMk/>
          <pc:sldMk cId="1140094332" sldId="312"/>
        </pc:sldMkLst>
      </pc:sldChg>
      <pc:sldChg chg="del">
        <pc:chgData name="Gabriele Ostuni" userId="b6a0a9bd2ef8212d" providerId="LiveId" clId="{84355243-79A8-4511-A2F9-7BFF63C9E63B}" dt="2020-04-11T15:06:51.816" v="891" actId="47"/>
        <pc:sldMkLst>
          <pc:docMk/>
          <pc:sldMk cId="1519578748" sldId="313"/>
        </pc:sldMkLst>
      </pc:sldChg>
      <pc:sldChg chg="del">
        <pc:chgData name="Gabriele Ostuni" userId="b6a0a9bd2ef8212d" providerId="LiveId" clId="{84355243-79A8-4511-A2F9-7BFF63C9E63B}" dt="2020-04-11T15:06:51.816" v="891" actId="47"/>
        <pc:sldMkLst>
          <pc:docMk/>
          <pc:sldMk cId="965804316" sldId="314"/>
        </pc:sldMkLst>
      </pc:sldChg>
      <pc:sldChg chg="del">
        <pc:chgData name="Gabriele Ostuni" userId="b6a0a9bd2ef8212d" providerId="LiveId" clId="{84355243-79A8-4511-A2F9-7BFF63C9E63B}" dt="2020-04-11T15:06:51.816" v="891" actId="47"/>
        <pc:sldMkLst>
          <pc:docMk/>
          <pc:sldMk cId="4142162488" sldId="315"/>
        </pc:sldMkLst>
      </pc:sldChg>
      <pc:sldChg chg="del">
        <pc:chgData name="Gabriele Ostuni" userId="b6a0a9bd2ef8212d" providerId="LiveId" clId="{84355243-79A8-4511-A2F9-7BFF63C9E63B}" dt="2020-04-11T15:06:51.816" v="891" actId="47"/>
        <pc:sldMkLst>
          <pc:docMk/>
          <pc:sldMk cId="2050492827" sldId="316"/>
        </pc:sldMkLst>
      </pc:sldChg>
      <pc:sldChg chg="del">
        <pc:chgData name="Gabriele Ostuni" userId="b6a0a9bd2ef8212d" providerId="LiveId" clId="{84355243-79A8-4511-A2F9-7BFF63C9E63B}" dt="2020-04-11T15:06:51.816" v="891" actId="47"/>
        <pc:sldMkLst>
          <pc:docMk/>
          <pc:sldMk cId="1568697545" sldId="317"/>
        </pc:sldMkLst>
      </pc:sldChg>
      <pc:sldChg chg="del">
        <pc:chgData name="Gabriele Ostuni" userId="b6a0a9bd2ef8212d" providerId="LiveId" clId="{84355243-79A8-4511-A2F9-7BFF63C9E63B}" dt="2020-04-11T15:06:51.816" v="891" actId="47"/>
        <pc:sldMkLst>
          <pc:docMk/>
          <pc:sldMk cId="3015754428" sldId="318"/>
        </pc:sldMkLst>
      </pc:sldChg>
      <pc:sldChg chg="del">
        <pc:chgData name="Gabriele Ostuni" userId="b6a0a9bd2ef8212d" providerId="LiveId" clId="{84355243-79A8-4511-A2F9-7BFF63C9E63B}" dt="2020-04-11T15:06:51.816" v="891" actId="47"/>
        <pc:sldMkLst>
          <pc:docMk/>
          <pc:sldMk cId="4132075617" sldId="319"/>
        </pc:sldMkLst>
      </pc:sldChg>
      <pc:sldChg chg="del">
        <pc:chgData name="Gabriele Ostuni" userId="b6a0a9bd2ef8212d" providerId="LiveId" clId="{84355243-79A8-4511-A2F9-7BFF63C9E63B}" dt="2020-04-11T15:06:51.816" v="891" actId="47"/>
        <pc:sldMkLst>
          <pc:docMk/>
          <pc:sldMk cId="1080819459" sldId="320"/>
        </pc:sldMkLst>
      </pc:sldChg>
      <pc:sldChg chg="del">
        <pc:chgData name="Gabriele Ostuni" userId="b6a0a9bd2ef8212d" providerId="LiveId" clId="{84355243-79A8-4511-A2F9-7BFF63C9E63B}" dt="2020-04-11T15:06:51.816" v="891" actId="47"/>
        <pc:sldMkLst>
          <pc:docMk/>
          <pc:sldMk cId="2735909519" sldId="321"/>
        </pc:sldMkLst>
      </pc:sldChg>
      <pc:sldChg chg="del">
        <pc:chgData name="Gabriele Ostuni" userId="b6a0a9bd2ef8212d" providerId="LiveId" clId="{84355243-79A8-4511-A2F9-7BFF63C9E63B}" dt="2020-04-11T15:06:51.816" v="891" actId="47"/>
        <pc:sldMkLst>
          <pc:docMk/>
          <pc:sldMk cId="3583733017" sldId="322"/>
        </pc:sldMkLst>
      </pc:sldChg>
      <pc:sldChg chg="del">
        <pc:chgData name="Gabriele Ostuni" userId="b6a0a9bd2ef8212d" providerId="LiveId" clId="{84355243-79A8-4511-A2F9-7BFF63C9E63B}" dt="2020-04-11T15:06:51.816" v="891" actId="47"/>
        <pc:sldMkLst>
          <pc:docMk/>
          <pc:sldMk cId="2124243447" sldId="323"/>
        </pc:sldMkLst>
      </pc:sldChg>
      <pc:sldChg chg="del">
        <pc:chgData name="Gabriele Ostuni" userId="b6a0a9bd2ef8212d" providerId="LiveId" clId="{84355243-79A8-4511-A2F9-7BFF63C9E63B}" dt="2020-04-11T15:06:51.816" v="891" actId="47"/>
        <pc:sldMkLst>
          <pc:docMk/>
          <pc:sldMk cId="3015386174" sldId="327"/>
        </pc:sldMkLst>
      </pc:sldChg>
      <pc:sldChg chg="del">
        <pc:chgData name="Gabriele Ostuni" userId="b6a0a9bd2ef8212d" providerId="LiveId" clId="{84355243-79A8-4511-A2F9-7BFF63C9E63B}" dt="2020-04-11T15:06:51.816" v="891" actId="47"/>
        <pc:sldMkLst>
          <pc:docMk/>
          <pc:sldMk cId="671136702" sldId="328"/>
        </pc:sldMkLst>
      </pc:sldChg>
      <pc:sldChg chg="add del">
        <pc:chgData name="Gabriele Ostuni" userId="b6a0a9bd2ef8212d" providerId="LiveId" clId="{84355243-79A8-4511-A2F9-7BFF63C9E63B}" dt="2020-04-10T19:54:11.230" v="474" actId="47"/>
        <pc:sldMkLst>
          <pc:docMk/>
          <pc:sldMk cId="593587582" sldId="329"/>
        </pc:sldMkLst>
      </pc:sldChg>
      <pc:sldChg chg="addSp delSp modSp add modAnim">
        <pc:chgData name="Gabriele Ostuni" userId="b6a0a9bd2ef8212d" providerId="LiveId" clId="{84355243-79A8-4511-A2F9-7BFF63C9E63B}" dt="2020-04-14T19:14:23.489" v="3454" actId="20577"/>
        <pc:sldMkLst>
          <pc:docMk/>
          <pc:sldMk cId="4048113172" sldId="330"/>
        </pc:sldMkLst>
        <pc:spChg chg="mod">
          <ac:chgData name="Gabriele Ostuni" userId="b6a0a9bd2ef8212d" providerId="LiveId" clId="{84355243-79A8-4511-A2F9-7BFF63C9E63B}" dt="2020-04-14T19:14:23.489" v="3454" actId="20577"/>
          <ac:spMkLst>
            <pc:docMk/>
            <pc:sldMk cId="4048113172" sldId="330"/>
            <ac:spMk id="3" creationId="{15C7BE4B-1345-4AE0-880A-13B2425CCE8A}"/>
          </ac:spMkLst>
        </pc:spChg>
        <pc:spChg chg="mod">
          <ac:chgData name="Gabriele Ostuni" userId="b6a0a9bd2ef8212d" providerId="LiveId" clId="{84355243-79A8-4511-A2F9-7BFF63C9E63B}" dt="2020-04-10T19:54:16.339" v="483" actId="20577"/>
          <ac:spMkLst>
            <pc:docMk/>
            <pc:sldMk cId="4048113172" sldId="330"/>
            <ac:spMk id="7" creationId="{00000000-0000-0000-0000-000000000000}"/>
          </ac:spMkLst>
        </pc:spChg>
        <pc:spChg chg="mod">
          <ac:chgData name="Gabriele Ostuni" userId="b6a0a9bd2ef8212d" providerId="LiveId" clId="{84355243-79A8-4511-A2F9-7BFF63C9E63B}" dt="2020-04-10T19:54:52.369" v="517" actId="1076"/>
          <ac:spMkLst>
            <pc:docMk/>
            <pc:sldMk cId="4048113172" sldId="330"/>
            <ac:spMk id="13" creationId="{E4BCBD4B-44BF-4FDF-BEAD-E7CF4C0925CE}"/>
          </ac:spMkLst>
        </pc:spChg>
        <pc:spChg chg="del">
          <ac:chgData name="Gabriele Ostuni" userId="b6a0a9bd2ef8212d" providerId="LiveId" clId="{84355243-79A8-4511-A2F9-7BFF63C9E63B}" dt="2020-04-10T19:54:26.307" v="487" actId="478"/>
          <ac:spMkLst>
            <pc:docMk/>
            <pc:sldMk cId="4048113172" sldId="330"/>
            <ac:spMk id="14" creationId="{6F70F8A8-37F4-44EB-B4FB-A3CFB9FB4F98}"/>
          </ac:spMkLst>
        </pc:spChg>
        <pc:spChg chg="add mod">
          <ac:chgData name="Gabriele Ostuni" userId="b6a0a9bd2ef8212d" providerId="LiveId" clId="{84355243-79A8-4511-A2F9-7BFF63C9E63B}" dt="2020-04-10T19:55:56.586" v="745" actId="1076"/>
          <ac:spMkLst>
            <pc:docMk/>
            <pc:sldMk cId="4048113172" sldId="330"/>
            <ac:spMk id="15" creationId="{E87FA4E4-3A47-4979-B98A-5A1F9A471754}"/>
          </ac:spMkLst>
        </pc:spChg>
        <pc:picChg chg="del">
          <ac:chgData name="Gabriele Ostuni" userId="b6a0a9bd2ef8212d" providerId="LiveId" clId="{84355243-79A8-4511-A2F9-7BFF63C9E63B}" dt="2020-04-10T19:54:24.448" v="486" actId="478"/>
          <ac:picMkLst>
            <pc:docMk/>
            <pc:sldMk cId="4048113172" sldId="330"/>
            <ac:picMk id="2" creationId="{44D7DDC0-DD6A-470D-9F7E-4F49E1C9A17E}"/>
          </ac:picMkLst>
        </pc:picChg>
        <pc:picChg chg="del">
          <ac:chgData name="Gabriele Ostuni" userId="b6a0a9bd2ef8212d" providerId="LiveId" clId="{84355243-79A8-4511-A2F9-7BFF63C9E63B}" dt="2020-04-10T19:54:21.995" v="484" actId="478"/>
          <ac:picMkLst>
            <pc:docMk/>
            <pc:sldMk cId="4048113172" sldId="330"/>
            <ac:picMk id="9" creationId="{55EF0367-3874-4A08-96B0-D307143DF689}"/>
          </ac:picMkLst>
        </pc:picChg>
        <pc:picChg chg="del">
          <ac:chgData name="Gabriele Ostuni" userId="b6a0a9bd2ef8212d" providerId="LiveId" clId="{84355243-79A8-4511-A2F9-7BFF63C9E63B}" dt="2020-04-10T19:54:23.089" v="485" actId="478"/>
          <ac:picMkLst>
            <pc:docMk/>
            <pc:sldMk cId="4048113172" sldId="330"/>
            <ac:picMk id="10" creationId="{5F054D37-CF98-4DCA-8037-968EE697F44C}"/>
          </ac:picMkLst>
        </pc:picChg>
        <pc:picChg chg="add mod">
          <ac:chgData name="Gabriele Ostuni" userId="b6a0a9bd2ef8212d" providerId="LiveId" clId="{84355243-79A8-4511-A2F9-7BFF63C9E63B}" dt="2020-04-10T19:54:42.557" v="496" actId="1076"/>
          <ac:picMkLst>
            <pc:docMk/>
            <pc:sldMk cId="4048113172" sldId="330"/>
            <ac:picMk id="11" creationId="{6E234839-3238-49C1-91D2-87F03EBCCC1A}"/>
          </ac:picMkLst>
        </pc:picChg>
        <pc:picChg chg="add mod">
          <ac:chgData name="Gabriele Ostuni" userId="b6a0a9bd2ef8212d" providerId="LiveId" clId="{84355243-79A8-4511-A2F9-7BFF63C9E63B}" dt="2020-04-10T19:54:43.354" v="497" actId="1076"/>
          <ac:picMkLst>
            <pc:docMk/>
            <pc:sldMk cId="4048113172" sldId="330"/>
            <ac:picMk id="12" creationId="{EBFD16BA-6569-48DE-BE0E-4E4A79E70614}"/>
          </ac:picMkLst>
        </pc:picChg>
      </pc:sldChg>
      <pc:sldChg chg="addSp delSp modSp add modNotesTx">
        <pc:chgData name="Gabriele Ostuni" userId="b6a0a9bd2ef8212d" providerId="LiveId" clId="{84355243-79A8-4511-A2F9-7BFF63C9E63B}" dt="2020-04-11T15:06:43.207" v="890" actId="6549"/>
        <pc:sldMkLst>
          <pc:docMk/>
          <pc:sldMk cId="1732169354" sldId="331"/>
        </pc:sldMkLst>
        <pc:spChg chg="mod">
          <ac:chgData name="Gabriele Ostuni" userId="b6a0a9bd2ef8212d" providerId="LiveId" clId="{84355243-79A8-4511-A2F9-7BFF63C9E63B}" dt="2020-04-10T20:09:39.619" v="846" actId="20577"/>
          <ac:spMkLst>
            <pc:docMk/>
            <pc:sldMk cId="1732169354" sldId="331"/>
            <ac:spMk id="2" creationId="{00000000-0000-0000-0000-000000000000}"/>
          </ac:spMkLst>
        </pc:spChg>
        <pc:spChg chg="del">
          <ac:chgData name="Gabriele Ostuni" userId="b6a0a9bd2ef8212d" providerId="LiveId" clId="{84355243-79A8-4511-A2F9-7BFF63C9E63B}" dt="2020-04-10T20:09:51.487" v="850" actId="478"/>
          <ac:spMkLst>
            <pc:docMk/>
            <pc:sldMk cId="1732169354" sldId="331"/>
            <ac:spMk id="3" creationId="{5D610816-37EA-4BF8-A5ED-71C297521324}"/>
          </ac:spMkLst>
        </pc:spChg>
        <pc:spChg chg="add mod">
          <ac:chgData name="Gabriele Ostuni" userId="b6a0a9bd2ef8212d" providerId="LiveId" clId="{84355243-79A8-4511-A2F9-7BFF63C9E63B}" dt="2020-04-10T20:10:12.995" v="859" actId="20577"/>
          <ac:spMkLst>
            <pc:docMk/>
            <pc:sldMk cId="1732169354" sldId="331"/>
            <ac:spMk id="5" creationId="{C26A3BE0-0982-4A19-8822-14B5E88DB4E8}"/>
          </ac:spMkLst>
        </pc:spChg>
        <pc:spChg chg="mod">
          <ac:chgData name="Gabriele Ostuni" userId="b6a0a9bd2ef8212d" providerId="LiveId" clId="{84355243-79A8-4511-A2F9-7BFF63C9E63B}" dt="2020-04-10T20:10:34.148" v="860"/>
          <ac:spMkLst>
            <pc:docMk/>
            <pc:sldMk cId="1732169354" sldId="331"/>
            <ac:spMk id="6" creationId="{9ABAEE5F-07F8-44AB-B8AE-8AEB89D5DEC0}"/>
          </ac:spMkLst>
        </pc:spChg>
        <pc:picChg chg="del">
          <ac:chgData name="Gabriele Ostuni" userId="b6a0a9bd2ef8212d" providerId="LiveId" clId="{84355243-79A8-4511-A2F9-7BFF63C9E63B}" dt="2020-04-10T20:09:46.073" v="847" actId="478"/>
          <ac:picMkLst>
            <pc:docMk/>
            <pc:sldMk cId="1732169354" sldId="331"/>
            <ac:picMk id="4" creationId="{C760DAAE-916A-42B4-A2FF-AEE308AD0B85}"/>
          </ac:picMkLst>
        </pc:picChg>
        <pc:picChg chg="add mod">
          <ac:chgData name="Gabriele Ostuni" userId="b6a0a9bd2ef8212d" providerId="LiveId" clId="{84355243-79A8-4511-A2F9-7BFF63C9E63B}" dt="2020-04-10T20:09:49.335" v="849" actId="1076"/>
          <ac:picMkLst>
            <pc:docMk/>
            <pc:sldMk cId="1732169354" sldId="331"/>
            <ac:picMk id="7" creationId="{D23527CC-3598-4DC9-BD93-0D8A2D49C5D0}"/>
          </ac:picMkLst>
        </pc:picChg>
        <pc:picChg chg="add mod">
          <ac:chgData name="Gabriele Ostuni" userId="b6a0a9bd2ef8212d" providerId="LiveId" clId="{84355243-79A8-4511-A2F9-7BFF63C9E63B}" dt="2020-04-10T20:09:49.335" v="849" actId="1076"/>
          <ac:picMkLst>
            <pc:docMk/>
            <pc:sldMk cId="1732169354" sldId="331"/>
            <ac:picMk id="8" creationId="{8A7B32E7-7A21-4B81-835E-00CCE982E45B}"/>
          </ac:picMkLst>
        </pc:picChg>
      </pc:sldChg>
      <pc:sldChg chg="addSp delSp modSp add modAnim modNotesTx">
        <pc:chgData name="Gabriele Ostuni" userId="b6a0a9bd2ef8212d" providerId="LiveId" clId="{84355243-79A8-4511-A2F9-7BFF63C9E63B}" dt="2020-04-14T19:14:58.707" v="3456" actId="313"/>
        <pc:sldMkLst>
          <pc:docMk/>
          <pc:sldMk cId="2262914150" sldId="332"/>
        </pc:sldMkLst>
        <pc:spChg chg="mod">
          <ac:chgData name="Gabriele Ostuni" userId="b6a0a9bd2ef8212d" providerId="LiveId" clId="{84355243-79A8-4511-A2F9-7BFF63C9E63B}" dt="2020-04-11T15:11:34.561" v="929" actId="20577"/>
          <ac:spMkLst>
            <pc:docMk/>
            <pc:sldMk cId="2262914150" sldId="332"/>
            <ac:spMk id="2" creationId="{00000000-0000-0000-0000-000000000000}"/>
          </ac:spMkLst>
        </pc:spChg>
        <pc:spChg chg="del">
          <ac:chgData name="Gabriele Ostuni" userId="b6a0a9bd2ef8212d" providerId="LiveId" clId="{84355243-79A8-4511-A2F9-7BFF63C9E63B}" dt="2020-04-11T15:12:04.372" v="930" actId="478"/>
          <ac:spMkLst>
            <pc:docMk/>
            <pc:sldMk cId="2262914150" sldId="332"/>
            <ac:spMk id="5" creationId="{C26A3BE0-0982-4A19-8822-14B5E88DB4E8}"/>
          </ac:spMkLst>
        </pc:spChg>
        <pc:spChg chg="del">
          <ac:chgData name="Gabriele Ostuni" userId="b6a0a9bd2ef8212d" providerId="LiveId" clId="{84355243-79A8-4511-A2F9-7BFF63C9E63B}" dt="2020-04-11T15:12:04.372" v="930" actId="478"/>
          <ac:spMkLst>
            <pc:docMk/>
            <pc:sldMk cId="2262914150" sldId="332"/>
            <ac:spMk id="6" creationId="{9ABAEE5F-07F8-44AB-B8AE-8AEB89D5DEC0}"/>
          </ac:spMkLst>
        </pc:spChg>
        <pc:spChg chg="add">
          <ac:chgData name="Gabriele Ostuni" userId="b6a0a9bd2ef8212d" providerId="LiveId" clId="{84355243-79A8-4511-A2F9-7BFF63C9E63B}" dt="2020-04-11T15:12:12.544" v="931"/>
          <ac:spMkLst>
            <pc:docMk/>
            <pc:sldMk cId="2262914150" sldId="332"/>
            <ac:spMk id="9" creationId="{5FEE1BF4-81DD-4DA8-A66A-154B54A2EE43}"/>
          </ac:spMkLst>
        </pc:spChg>
        <pc:spChg chg="add">
          <ac:chgData name="Gabriele Ostuni" userId="b6a0a9bd2ef8212d" providerId="LiveId" clId="{84355243-79A8-4511-A2F9-7BFF63C9E63B}" dt="2020-04-11T15:12:12.544" v="931"/>
          <ac:spMkLst>
            <pc:docMk/>
            <pc:sldMk cId="2262914150" sldId="332"/>
            <ac:spMk id="10" creationId="{6CE9C252-85E3-4542-92D5-96BCD2E882FC}"/>
          </ac:spMkLst>
        </pc:spChg>
        <pc:spChg chg="add">
          <ac:chgData name="Gabriele Ostuni" userId="b6a0a9bd2ef8212d" providerId="LiveId" clId="{84355243-79A8-4511-A2F9-7BFF63C9E63B}" dt="2020-04-11T15:12:12.544" v="931"/>
          <ac:spMkLst>
            <pc:docMk/>
            <pc:sldMk cId="2262914150" sldId="332"/>
            <ac:spMk id="11" creationId="{078FAF53-1107-4C00-96B2-5C2A89CC1ECD}"/>
          </ac:spMkLst>
        </pc:spChg>
        <pc:spChg chg="add">
          <ac:chgData name="Gabriele Ostuni" userId="b6a0a9bd2ef8212d" providerId="LiveId" clId="{84355243-79A8-4511-A2F9-7BFF63C9E63B}" dt="2020-04-11T15:12:12.544" v="931"/>
          <ac:spMkLst>
            <pc:docMk/>
            <pc:sldMk cId="2262914150" sldId="332"/>
            <ac:spMk id="12" creationId="{016FC423-480D-468D-84A0-9D35CC41A886}"/>
          </ac:spMkLst>
        </pc:spChg>
        <pc:spChg chg="add">
          <ac:chgData name="Gabriele Ostuni" userId="b6a0a9bd2ef8212d" providerId="LiveId" clId="{84355243-79A8-4511-A2F9-7BFF63C9E63B}" dt="2020-04-11T15:12:12.544" v="931"/>
          <ac:spMkLst>
            <pc:docMk/>
            <pc:sldMk cId="2262914150" sldId="332"/>
            <ac:spMk id="13" creationId="{446F002E-1E36-466D-94B8-9CF8788E975A}"/>
          </ac:spMkLst>
        </pc:spChg>
        <pc:spChg chg="add">
          <ac:chgData name="Gabriele Ostuni" userId="b6a0a9bd2ef8212d" providerId="LiveId" clId="{84355243-79A8-4511-A2F9-7BFF63C9E63B}" dt="2020-04-11T15:12:12.544" v="931"/>
          <ac:spMkLst>
            <pc:docMk/>
            <pc:sldMk cId="2262914150" sldId="332"/>
            <ac:spMk id="14" creationId="{01D86069-1214-46A8-95ED-3BABEA6EE46C}"/>
          </ac:spMkLst>
        </pc:spChg>
        <pc:spChg chg="add">
          <ac:chgData name="Gabriele Ostuni" userId="b6a0a9bd2ef8212d" providerId="LiveId" clId="{84355243-79A8-4511-A2F9-7BFF63C9E63B}" dt="2020-04-11T15:12:12.544" v="931"/>
          <ac:spMkLst>
            <pc:docMk/>
            <pc:sldMk cId="2262914150" sldId="332"/>
            <ac:spMk id="15" creationId="{43B94B3B-7978-4F17-AC3E-DB7EA98683BC}"/>
          </ac:spMkLst>
        </pc:spChg>
        <pc:spChg chg="add">
          <ac:chgData name="Gabriele Ostuni" userId="b6a0a9bd2ef8212d" providerId="LiveId" clId="{84355243-79A8-4511-A2F9-7BFF63C9E63B}" dt="2020-04-11T15:12:12.544" v="931"/>
          <ac:spMkLst>
            <pc:docMk/>
            <pc:sldMk cId="2262914150" sldId="332"/>
            <ac:spMk id="16" creationId="{C47C88C9-8513-4A69-AB44-76DBB6EBA41F}"/>
          </ac:spMkLst>
        </pc:spChg>
        <pc:spChg chg="add">
          <ac:chgData name="Gabriele Ostuni" userId="b6a0a9bd2ef8212d" providerId="LiveId" clId="{84355243-79A8-4511-A2F9-7BFF63C9E63B}" dt="2020-04-11T15:12:12.544" v="931"/>
          <ac:spMkLst>
            <pc:docMk/>
            <pc:sldMk cId="2262914150" sldId="332"/>
            <ac:spMk id="17" creationId="{255159B3-6B58-4422-8CD8-A084AAA38D73}"/>
          </ac:spMkLst>
        </pc:spChg>
        <pc:spChg chg="add">
          <ac:chgData name="Gabriele Ostuni" userId="b6a0a9bd2ef8212d" providerId="LiveId" clId="{84355243-79A8-4511-A2F9-7BFF63C9E63B}" dt="2020-04-11T15:12:12.544" v="931"/>
          <ac:spMkLst>
            <pc:docMk/>
            <pc:sldMk cId="2262914150" sldId="332"/>
            <ac:spMk id="18" creationId="{8EAC6B85-6535-48DB-8401-E406D886987E}"/>
          </ac:spMkLst>
        </pc:spChg>
        <pc:spChg chg="add">
          <ac:chgData name="Gabriele Ostuni" userId="b6a0a9bd2ef8212d" providerId="LiveId" clId="{84355243-79A8-4511-A2F9-7BFF63C9E63B}" dt="2020-04-11T15:12:12.544" v="931"/>
          <ac:spMkLst>
            <pc:docMk/>
            <pc:sldMk cId="2262914150" sldId="332"/>
            <ac:spMk id="19" creationId="{4E65CDE9-6A02-46D4-A6D7-BCB6459D0C2F}"/>
          </ac:spMkLst>
        </pc:spChg>
        <pc:spChg chg="add">
          <ac:chgData name="Gabriele Ostuni" userId="b6a0a9bd2ef8212d" providerId="LiveId" clId="{84355243-79A8-4511-A2F9-7BFF63C9E63B}" dt="2020-04-11T15:12:12.544" v="931"/>
          <ac:spMkLst>
            <pc:docMk/>
            <pc:sldMk cId="2262914150" sldId="332"/>
            <ac:spMk id="20" creationId="{10B74401-2379-4987-BC2B-A5F33096594D}"/>
          </ac:spMkLst>
        </pc:spChg>
        <pc:spChg chg="add">
          <ac:chgData name="Gabriele Ostuni" userId="b6a0a9bd2ef8212d" providerId="LiveId" clId="{84355243-79A8-4511-A2F9-7BFF63C9E63B}" dt="2020-04-11T15:12:12.544" v="931"/>
          <ac:spMkLst>
            <pc:docMk/>
            <pc:sldMk cId="2262914150" sldId="332"/>
            <ac:spMk id="21" creationId="{10E82A73-A4AE-49D1-B116-D92D619E77DD}"/>
          </ac:spMkLst>
        </pc:spChg>
        <pc:spChg chg="add">
          <ac:chgData name="Gabriele Ostuni" userId="b6a0a9bd2ef8212d" providerId="LiveId" clId="{84355243-79A8-4511-A2F9-7BFF63C9E63B}" dt="2020-04-11T15:12:12.544" v="931"/>
          <ac:spMkLst>
            <pc:docMk/>
            <pc:sldMk cId="2262914150" sldId="332"/>
            <ac:spMk id="22" creationId="{6ABFB8B9-C2A7-4DEE-B093-938D63D6AB73}"/>
          </ac:spMkLst>
        </pc:spChg>
        <pc:spChg chg="add">
          <ac:chgData name="Gabriele Ostuni" userId="b6a0a9bd2ef8212d" providerId="LiveId" clId="{84355243-79A8-4511-A2F9-7BFF63C9E63B}" dt="2020-04-11T15:12:12.544" v="931"/>
          <ac:spMkLst>
            <pc:docMk/>
            <pc:sldMk cId="2262914150" sldId="332"/>
            <ac:spMk id="23" creationId="{EE100BD8-F940-46AD-BBED-3473E6545B8D}"/>
          </ac:spMkLst>
        </pc:spChg>
        <pc:spChg chg="add">
          <ac:chgData name="Gabriele Ostuni" userId="b6a0a9bd2ef8212d" providerId="LiveId" clId="{84355243-79A8-4511-A2F9-7BFF63C9E63B}" dt="2020-04-11T15:12:12.544" v="931"/>
          <ac:spMkLst>
            <pc:docMk/>
            <pc:sldMk cId="2262914150" sldId="332"/>
            <ac:spMk id="24" creationId="{DE390BA8-E774-42AC-B133-06D6FB571F6A}"/>
          </ac:spMkLst>
        </pc:spChg>
        <pc:spChg chg="add">
          <ac:chgData name="Gabriele Ostuni" userId="b6a0a9bd2ef8212d" providerId="LiveId" clId="{84355243-79A8-4511-A2F9-7BFF63C9E63B}" dt="2020-04-11T15:12:12.544" v="931"/>
          <ac:spMkLst>
            <pc:docMk/>
            <pc:sldMk cId="2262914150" sldId="332"/>
            <ac:spMk id="25" creationId="{4C086249-50C1-458D-BFCC-BF53F00F40D6}"/>
          </ac:spMkLst>
        </pc:spChg>
        <pc:spChg chg="add">
          <ac:chgData name="Gabriele Ostuni" userId="b6a0a9bd2ef8212d" providerId="LiveId" clId="{84355243-79A8-4511-A2F9-7BFF63C9E63B}" dt="2020-04-11T15:12:12.544" v="931"/>
          <ac:spMkLst>
            <pc:docMk/>
            <pc:sldMk cId="2262914150" sldId="332"/>
            <ac:spMk id="26" creationId="{B165EC4F-95B1-4C66-A6E2-9EBA8753773B}"/>
          </ac:spMkLst>
        </pc:spChg>
        <pc:spChg chg="add">
          <ac:chgData name="Gabriele Ostuni" userId="b6a0a9bd2ef8212d" providerId="LiveId" clId="{84355243-79A8-4511-A2F9-7BFF63C9E63B}" dt="2020-04-11T15:12:12.544" v="931"/>
          <ac:spMkLst>
            <pc:docMk/>
            <pc:sldMk cId="2262914150" sldId="332"/>
            <ac:spMk id="27" creationId="{43F0DB4C-90BB-4251-BC80-F6F59B8D5DD8}"/>
          </ac:spMkLst>
        </pc:spChg>
        <pc:spChg chg="add">
          <ac:chgData name="Gabriele Ostuni" userId="b6a0a9bd2ef8212d" providerId="LiveId" clId="{84355243-79A8-4511-A2F9-7BFF63C9E63B}" dt="2020-04-11T15:12:12.544" v="931"/>
          <ac:spMkLst>
            <pc:docMk/>
            <pc:sldMk cId="2262914150" sldId="332"/>
            <ac:spMk id="28" creationId="{855C9213-7576-4320-86AA-D265C61FE6ED}"/>
          </ac:spMkLst>
        </pc:spChg>
        <pc:spChg chg="add">
          <ac:chgData name="Gabriele Ostuni" userId="b6a0a9bd2ef8212d" providerId="LiveId" clId="{84355243-79A8-4511-A2F9-7BFF63C9E63B}" dt="2020-04-11T15:12:12.544" v="931"/>
          <ac:spMkLst>
            <pc:docMk/>
            <pc:sldMk cId="2262914150" sldId="332"/>
            <ac:spMk id="29" creationId="{7341FB53-8373-4004-85F7-F8696BFD2745}"/>
          </ac:spMkLst>
        </pc:spChg>
        <pc:spChg chg="add">
          <ac:chgData name="Gabriele Ostuni" userId="b6a0a9bd2ef8212d" providerId="LiveId" clId="{84355243-79A8-4511-A2F9-7BFF63C9E63B}" dt="2020-04-11T15:12:12.544" v="931"/>
          <ac:spMkLst>
            <pc:docMk/>
            <pc:sldMk cId="2262914150" sldId="332"/>
            <ac:spMk id="30" creationId="{DAB51532-D420-4D96-841B-90BC7961FF6D}"/>
          </ac:spMkLst>
        </pc:spChg>
        <pc:spChg chg="add">
          <ac:chgData name="Gabriele Ostuni" userId="b6a0a9bd2ef8212d" providerId="LiveId" clId="{84355243-79A8-4511-A2F9-7BFF63C9E63B}" dt="2020-04-11T15:12:12.544" v="931"/>
          <ac:spMkLst>
            <pc:docMk/>
            <pc:sldMk cId="2262914150" sldId="332"/>
            <ac:spMk id="31" creationId="{D77B9A6C-9DF1-4C4D-A03A-947D9D25A4D7}"/>
          </ac:spMkLst>
        </pc:spChg>
        <pc:spChg chg="add">
          <ac:chgData name="Gabriele Ostuni" userId="b6a0a9bd2ef8212d" providerId="LiveId" clId="{84355243-79A8-4511-A2F9-7BFF63C9E63B}" dt="2020-04-11T15:12:12.544" v="931"/>
          <ac:spMkLst>
            <pc:docMk/>
            <pc:sldMk cId="2262914150" sldId="332"/>
            <ac:spMk id="32" creationId="{D2B913AD-C5BA-47D1-BF80-CEB0AB243C29}"/>
          </ac:spMkLst>
        </pc:spChg>
        <pc:spChg chg="add">
          <ac:chgData name="Gabriele Ostuni" userId="b6a0a9bd2ef8212d" providerId="LiveId" clId="{84355243-79A8-4511-A2F9-7BFF63C9E63B}" dt="2020-04-11T15:12:12.544" v="931"/>
          <ac:spMkLst>
            <pc:docMk/>
            <pc:sldMk cId="2262914150" sldId="332"/>
            <ac:spMk id="33" creationId="{E7FE85AB-1AF9-46B3-A510-23F8297C1F32}"/>
          </ac:spMkLst>
        </pc:spChg>
        <pc:spChg chg="add">
          <ac:chgData name="Gabriele Ostuni" userId="b6a0a9bd2ef8212d" providerId="LiveId" clId="{84355243-79A8-4511-A2F9-7BFF63C9E63B}" dt="2020-04-11T15:12:12.544" v="931"/>
          <ac:spMkLst>
            <pc:docMk/>
            <pc:sldMk cId="2262914150" sldId="332"/>
            <ac:spMk id="34" creationId="{354C931C-709F-490B-96AF-F6D796937EB0}"/>
          </ac:spMkLst>
        </pc:spChg>
        <pc:spChg chg="add">
          <ac:chgData name="Gabriele Ostuni" userId="b6a0a9bd2ef8212d" providerId="LiveId" clId="{84355243-79A8-4511-A2F9-7BFF63C9E63B}" dt="2020-04-11T15:12:12.544" v="931"/>
          <ac:spMkLst>
            <pc:docMk/>
            <pc:sldMk cId="2262914150" sldId="332"/>
            <ac:spMk id="35" creationId="{DAD2D4E3-34AA-4F95-994C-9BDF8B251CA6}"/>
          </ac:spMkLst>
        </pc:spChg>
        <pc:spChg chg="add">
          <ac:chgData name="Gabriele Ostuni" userId="b6a0a9bd2ef8212d" providerId="LiveId" clId="{84355243-79A8-4511-A2F9-7BFF63C9E63B}" dt="2020-04-11T15:12:12.544" v="931"/>
          <ac:spMkLst>
            <pc:docMk/>
            <pc:sldMk cId="2262914150" sldId="332"/>
            <ac:spMk id="36" creationId="{F96568D4-B2A7-48D0-8972-8D8F089956F4}"/>
          </ac:spMkLst>
        </pc:spChg>
        <pc:spChg chg="add">
          <ac:chgData name="Gabriele Ostuni" userId="b6a0a9bd2ef8212d" providerId="LiveId" clId="{84355243-79A8-4511-A2F9-7BFF63C9E63B}" dt="2020-04-11T15:12:12.544" v="931"/>
          <ac:spMkLst>
            <pc:docMk/>
            <pc:sldMk cId="2262914150" sldId="332"/>
            <ac:spMk id="37" creationId="{A7B78441-45CC-4289-9CDD-85BEF42ACC19}"/>
          </ac:spMkLst>
        </pc:spChg>
        <pc:spChg chg="add">
          <ac:chgData name="Gabriele Ostuni" userId="b6a0a9bd2ef8212d" providerId="LiveId" clId="{84355243-79A8-4511-A2F9-7BFF63C9E63B}" dt="2020-04-11T15:12:12.544" v="931"/>
          <ac:spMkLst>
            <pc:docMk/>
            <pc:sldMk cId="2262914150" sldId="332"/>
            <ac:spMk id="38" creationId="{A82C2108-86BC-46D0-844D-7CAD27F28D17}"/>
          </ac:spMkLst>
        </pc:spChg>
        <pc:spChg chg="add">
          <ac:chgData name="Gabriele Ostuni" userId="b6a0a9bd2ef8212d" providerId="LiveId" clId="{84355243-79A8-4511-A2F9-7BFF63C9E63B}" dt="2020-04-11T15:12:12.544" v="931"/>
          <ac:spMkLst>
            <pc:docMk/>
            <pc:sldMk cId="2262914150" sldId="332"/>
            <ac:spMk id="39" creationId="{11E6AF5E-D129-462C-9A83-D76AF3EA4B39}"/>
          </ac:spMkLst>
        </pc:spChg>
        <pc:spChg chg="add">
          <ac:chgData name="Gabriele Ostuni" userId="b6a0a9bd2ef8212d" providerId="LiveId" clId="{84355243-79A8-4511-A2F9-7BFF63C9E63B}" dt="2020-04-11T15:12:12.544" v="931"/>
          <ac:spMkLst>
            <pc:docMk/>
            <pc:sldMk cId="2262914150" sldId="332"/>
            <ac:spMk id="40" creationId="{BD1E0874-C70F-40BA-B46E-C5550C2C84AC}"/>
          </ac:spMkLst>
        </pc:spChg>
        <pc:spChg chg="add">
          <ac:chgData name="Gabriele Ostuni" userId="b6a0a9bd2ef8212d" providerId="LiveId" clId="{84355243-79A8-4511-A2F9-7BFF63C9E63B}" dt="2020-04-11T15:12:12.544" v="931"/>
          <ac:spMkLst>
            <pc:docMk/>
            <pc:sldMk cId="2262914150" sldId="332"/>
            <ac:spMk id="41" creationId="{386BF744-EA09-4666-A5A7-E3169669B479}"/>
          </ac:spMkLst>
        </pc:spChg>
        <pc:spChg chg="add">
          <ac:chgData name="Gabriele Ostuni" userId="b6a0a9bd2ef8212d" providerId="LiveId" clId="{84355243-79A8-4511-A2F9-7BFF63C9E63B}" dt="2020-04-11T15:12:12.544" v="931"/>
          <ac:spMkLst>
            <pc:docMk/>
            <pc:sldMk cId="2262914150" sldId="332"/>
            <ac:spMk id="42" creationId="{9784288F-0243-4740-A8F9-5181D60ED5E9}"/>
          </ac:spMkLst>
        </pc:spChg>
        <pc:spChg chg="add">
          <ac:chgData name="Gabriele Ostuni" userId="b6a0a9bd2ef8212d" providerId="LiveId" clId="{84355243-79A8-4511-A2F9-7BFF63C9E63B}" dt="2020-04-11T15:12:12.544" v="931"/>
          <ac:spMkLst>
            <pc:docMk/>
            <pc:sldMk cId="2262914150" sldId="332"/>
            <ac:spMk id="43" creationId="{E06E529A-F289-4820-BB6C-1CF068220AC0}"/>
          </ac:spMkLst>
        </pc:spChg>
        <pc:spChg chg="add">
          <ac:chgData name="Gabriele Ostuni" userId="b6a0a9bd2ef8212d" providerId="LiveId" clId="{84355243-79A8-4511-A2F9-7BFF63C9E63B}" dt="2020-04-11T15:12:12.544" v="931"/>
          <ac:spMkLst>
            <pc:docMk/>
            <pc:sldMk cId="2262914150" sldId="332"/>
            <ac:spMk id="44" creationId="{44F9B36F-3A0E-4667-A119-8827D13E10C0}"/>
          </ac:spMkLst>
        </pc:spChg>
        <pc:spChg chg="add">
          <ac:chgData name="Gabriele Ostuni" userId="b6a0a9bd2ef8212d" providerId="LiveId" clId="{84355243-79A8-4511-A2F9-7BFF63C9E63B}" dt="2020-04-11T15:12:12.544" v="931"/>
          <ac:spMkLst>
            <pc:docMk/>
            <pc:sldMk cId="2262914150" sldId="332"/>
            <ac:spMk id="45" creationId="{EBDA0E5A-0A48-43AB-AA14-BD01A6DA0E6B}"/>
          </ac:spMkLst>
        </pc:spChg>
        <pc:spChg chg="add">
          <ac:chgData name="Gabriele Ostuni" userId="b6a0a9bd2ef8212d" providerId="LiveId" clId="{84355243-79A8-4511-A2F9-7BFF63C9E63B}" dt="2020-04-11T15:12:12.544" v="931"/>
          <ac:spMkLst>
            <pc:docMk/>
            <pc:sldMk cId="2262914150" sldId="332"/>
            <ac:spMk id="46" creationId="{413D5E53-7D70-409A-A5D8-6FD2389EA6B6}"/>
          </ac:spMkLst>
        </pc:spChg>
        <pc:spChg chg="add">
          <ac:chgData name="Gabriele Ostuni" userId="b6a0a9bd2ef8212d" providerId="LiveId" clId="{84355243-79A8-4511-A2F9-7BFF63C9E63B}" dt="2020-04-11T15:12:12.544" v="931"/>
          <ac:spMkLst>
            <pc:docMk/>
            <pc:sldMk cId="2262914150" sldId="332"/>
            <ac:spMk id="47" creationId="{A67095A9-332B-4640-B70A-1705445D857B}"/>
          </ac:spMkLst>
        </pc:spChg>
        <pc:spChg chg="add">
          <ac:chgData name="Gabriele Ostuni" userId="b6a0a9bd2ef8212d" providerId="LiveId" clId="{84355243-79A8-4511-A2F9-7BFF63C9E63B}" dt="2020-04-11T15:12:12.544" v="931"/>
          <ac:spMkLst>
            <pc:docMk/>
            <pc:sldMk cId="2262914150" sldId="332"/>
            <ac:spMk id="48" creationId="{0EB87107-E429-4F49-A778-F242CD8D5A04}"/>
          </ac:spMkLst>
        </pc:spChg>
        <pc:spChg chg="add">
          <ac:chgData name="Gabriele Ostuni" userId="b6a0a9bd2ef8212d" providerId="LiveId" clId="{84355243-79A8-4511-A2F9-7BFF63C9E63B}" dt="2020-04-11T15:12:12.544" v="931"/>
          <ac:spMkLst>
            <pc:docMk/>
            <pc:sldMk cId="2262914150" sldId="332"/>
            <ac:spMk id="49" creationId="{554A4E91-37E9-4FB1-9534-7DE4C9C7469D}"/>
          </ac:spMkLst>
        </pc:spChg>
        <pc:spChg chg="add">
          <ac:chgData name="Gabriele Ostuni" userId="b6a0a9bd2ef8212d" providerId="LiveId" clId="{84355243-79A8-4511-A2F9-7BFF63C9E63B}" dt="2020-04-11T15:12:12.544" v="931"/>
          <ac:spMkLst>
            <pc:docMk/>
            <pc:sldMk cId="2262914150" sldId="332"/>
            <ac:spMk id="50" creationId="{8B457BDC-63ED-4201-8096-03AB8693EE18}"/>
          </ac:spMkLst>
        </pc:spChg>
        <pc:spChg chg="add">
          <ac:chgData name="Gabriele Ostuni" userId="b6a0a9bd2ef8212d" providerId="LiveId" clId="{84355243-79A8-4511-A2F9-7BFF63C9E63B}" dt="2020-04-11T15:12:12.544" v="931"/>
          <ac:spMkLst>
            <pc:docMk/>
            <pc:sldMk cId="2262914150" sldId="332"/>
            <ac:spMk id="51" creationId="{4BE3AFD6-8150-4C4C-B553-7D34F264D165}"/>
          </ac:spMkLst>
        </pc:spChg>
        <pc:spChg chg="add">
          <ac:chgData name="Gabriele Ostuni" userId="b6a0a9bd2ef8212d" providerId="LiveId" clId="{84355243-79A8-4511-A2F9-7BFF63C9E63B}" dt="2020-04-11T15:12:12.544" v="931"/>
          <ac:spMkLst>
            <pc:docMk/>
            <pc:sldMk cId="2262914150" sldId="332"/>
            <ac:spMk id="52" creationId="{E5AD4699-AC2A-4E1A-B9E9-5377179C2C3A}"/>
          </ac:spMkLst>
        </pc:spChg>
        <pc:spChg chg="add">
          <ac:chgData name="Gabriele Ostuni" userId="b6a0a9bd2ef8212d" providerId="LiveId" clId="{84355243-79A8-4511-A2F9-7BFF63C9E63B}" dt="2020-04-11T15:12:12.544" v="931"/>
          <ac:spMkLst>
            <pc:docMk/>
            <pc:sldMk cId="2262914150" sldId="332"/>
            <ac:spMk id="53" creationId="{3785D94C-A284-4CCB-815E-486450FF87DD}"/>
          </ac:spMkLst>
        </pc:spChg>
        <pc:spChg chg="add">
          <ac:chgData name="Gabriele Ostuni" userId="b6a0a9bd2ef8212d" providerId="LiveId" clId="{84355243-79A8-4511-A2F9-7BFF63C9E63B}" dt="2020-04-11T15:12:12.544" v="931"/>
          <ac:spMkLst>
            <pc:docMk/>
            <pc:sldMk cId="2262914150" sldId="332"/>
            <ac:spMk id="54" creationId="{4A7736A0-D280-44A7-8F10-5036037E5B54}"/>
          </ac:spMkLst>
        </pc:spChg>
        <pc:spChg chg="add">
          <ac:chgData name="Gabriele Ostuni" userId="b6a0a9bd2ef8212d" providerId="LiveId" clId="{84355243-79A8-4511-A2F9-7BFF63C9E63B}" dt="2020-04-11T15:12:12.544" v="931"/>
          <ac:spMkLst>
            <pc:docMk/>
            <pc:sldMk cId="2262914150" sldId="332"/>
            <ac:spMk id="55" creationId="{35FE0804-C2C6-4731-8B21-4EDA8559ACFB}"/>
          </ac:spMkLst>
        </pc:spChg>
        <pc:spChg chg="add">
          <ac:chgData name="Gabriele Ostuni" userId="b6a0a9bd2ef8212d" providerId="LiveId" clId="{84355243-79A8-4511-A2F9-7BFF63C9E63B}" dt="2020-04-11T15:12:12.544" v="931"/>
          <ac:spMkLst>
            <pc:docMk/>
            <pc:sldMk cId="2262914150" sldId="332"/>
            <ac:spMk id="56" creationId="{04841D3A-D338-4ED5-86D4-8FB1B00F29F0}"/>
          </ac:spMkLst>
        </pc:spChg>
        <pc:spChg chg="add">
          <ac:chgData name="Gabriele Ostuni" userId="b6a0a9bd2ef8212d" providerId="LiveId" clId="{84355243-79A8-4511-A2F9-7BFF63C9E63B}" dt="2020-04-11T15:12:12.544" v="931"/>
          <ac:spMkLst>
            <pc:docMk/>
            <pc:sldMk cId="2262914150" sldId="332"/>
            <ac:spMk id="57" creationId="{220776CA-11D2-48E2-AFDE-0B5C87E16823}"/>
          </ac:spMkLst>
        </pc:spChg>
        <pc:spChg chg="add">
          <ac:chgData name="Gabriele Ostuni" userId="b6a0a9bd2ef8212d" providerId="LiveId" clId="{84355243-79A8-4511-A2F9-7BFF63C9E63B}" dt="2020-04-11T15:12:12.544" v="931"/>
          <ac:spMkLst>
            <pc:docMk/>
            <pc:sldMk cId="2262914150" sldId="332"/>
            <ac:spMk id="58" creationId="{FB68FA0E-601E-43F1-934A-2C834F43F58A}"/>
          </ac:spMkLst>
        </pc:spChg>
        <pc:spChg chg="add">
          <ac:chgData name="Gabriele Ostuni" userId="b6a0a9bd2ef8212d" providerId="LiveId" clId="{84355243-79A8-4511-A2F9-7BFF63C9E63B}" dt="2020-04-11T15:12:12.544" v="931"/>
          <ac:spMkLst>
            <pc:docMk/>
            <pc:sldMk cId="2262914150" sldId="332"/>
            <ac:spMk id="59" creationId="{ED492ED1-8959-49D5-819C-CEF548EB4CF8}"/>
          </ac:spMkLst>
        </pc:spChg>
        <pc:spChg chg="add">
          <ac:chgData name="Gabriele Ostuni" userId="b6a0a9bd2ef8212d" providerId="LiveId" clId="{84355243-79A8-4511-A2F9-7BFF63C9E63B}" dt="2020-04-11T15:12:12.544" v="931"/>
          <ac:spMkLst>
            <pc:docMk/>
            <pc:sldMk cId="2262914150" sldId="332"/>
            <ac:spMk id="60" creationId="{6EDECA5E-6AEC-4A71-9378-055439BE2478}"/>
          </ac:spMkLst>
        </pc:spChg>
        <pc:spChg chg="add">
          <ac:chgData name="Gabriele Ostuni" userId="b6a0a9bd2ef8212d" providerId="LiveId" clId="{84355243-79A8-4511-A2F9-7BFF63C9E63B}" dt="2020-04-11T15:12:12.544" v="931"/>
          <ac:spMkLst>
            <pc:docMk/>
            <pc:sldMk cId="2262914150" sldId="332"/>
            <ac:spMk id="61" creationId="{AA9D21AC-D157-43CD-90C1-BEF18F679D99}"/>
          </ac:spMkLst>
        </pc:spChg>
        <pc:spChg chg="add">
          <ac:chgData name="Gabriele Ostuni" userId="b6a0a9bd2ef8212d" providerId="LiveId" clId="{84355243-79A8-4511-A2F9-7BFF63C9E63B}" dt="2020-04-11T15:12:12.544" v="931"/>
          <ac:spMkLst>
            <pc:docMk/>
            <pc:sldMk cId="2262914150" sldId="332"/>
            <ac:spMk id="62" creationId="{DFDB7D5E-0318-4AEC-A921-F2DE975F1080}"/>
          </ac:spMkLst>
        </pc:spChg>
        <pc:spChg chg="add">
          <ac:chgData name="Gabriele Ostuni" userId="b6a0a9bd2ef8212d" providerId="LiveId" clId="{84355243-79A8-4511-A2F9-7BFF63C9E63B}" dt="2020-04-11T15:12:12.544" v="931"/>
          <ac:spMkLst>
            <pc:docMk/>
            <pc:sldMk cId="2262914150" sldId="332"/>
            <ac:spMk id="63" creationId="{17398A9A-6CD0-432C-9E9C-EC8076FCE896}"/>
          </ac:spMkLst>
        </pc:spChg>
        <pc:spChg chg="add">
          <ac:chgData name="Gabriele Ostuni" userId="b6a0a9bd2ef8212d" providerId="LiveId" clId="{84355243-79A8-4511-A2F9-7BFF63C9E63B}" dt="2020-04-11T15:12:12.544" v="931"/>
          <ac:spMkLst>
            <pc:docMk/>
            <pc:sldMk cId="2262914150" sldId="332"/>
            <ac:spMk id="64" creationId="{EAFB8F0F-612B-4A49-ABDE-5FDF71B098E9}"/>
          </ac:spMkLst>
        </pc:spChg>
        <pc:spChg chg="add">
          <ac:chgData name="Gabriele Ostuni" userId="b6a0a9bd2ef8212d" providerId="LiveId" clId="{84355243-79A8-4511-A2F9-7BFF63C9E63B}" dt="2020-04-11T15:12:12.544" v="931"/>
          <ac:spMkLst>
            <pc:docMk/>
            <pc:sldMk cId="2262914150" sldId="332"/>
            <ac:spMk id="65" creationId="{23D5788B-DE57-4BAE-BAF1-79174C85C99F}"/>
          </ac:spMkLst>
        </pc:spChg>
        <pc:spChg chg="add">
          <ac:chgData name="Gabriele Ostuni" userId="b6a0a9bd2ef8212d" providerId="LiveId" clId="{84355243-79A8-4511-A2F9-7BFF63C9E63B}" dt="2020-04-11T15:12:12.544" v="931"/>
          <ac:spMkLst>
            <pc:docMk/>
            <pc:sldMk cId="2262914150" sldId="332"/>
            <ac:spMk id="66" creationId="{93FD2772-0A6E-45E6-B38C-CA8D85AA3AC1}"/>
          </ac:spMkLst>
        </pc:spChg>
        <pc:spChg chg="add">
          <ac:chgData name="Gabriele Ostuni" userId="b6a0a9bd2ef8212d" providerId="LiveId" clId="{84355243-79A8-4511-A2F9-7BFF63C9E63B}" dt="2020-04-11T15:12:12.544" v="931"/>
          <ac:spMkLst>
            <pc:docMk/>
            <pc:sldMk cId="2262914150" sldId="332"/>
            <ac:spMk id="67" creationId="{D3CBC241-DD17-4CF1-ABD5-9A628D45461A}"/>
          </ac:spMkLst>
        </pc:spChg>
        <pc:spChg chg="add mod">
          <ac:chgData name="Gabriele Ostuni" userId="b6a0a9bd2ef8212d" providerId="LiveId" clId="{84355243-79A8-4511-A2F9-7BFF63C9E63B}" dt="2020-04-11T15:12:37.028" v="936" actId="20577"/>
          <ac:spMkLst>
            <pc:docMk/>
            <pc:sldMk cId="2262914150" sldId="332"/>
            <ac:spMk id="68" creationId="{EB189F55-8D2E-4B05-839B-B65FC32806EE}"/>
          </ac:spMkLst>
        </pc:spChg>
        <pc:spChg chg="add mod">
          <ac:chgData name="Gabriele Ostuni" userId="b6a0a9bd2ef8212d" providerId="LiveId" clId="{84355243-79A8-4511-A2F9-7BFF63C9E63B}" dt="2020-04-11T15:12:43.637" v="944" actId="14100"/>
          <ac:spMkLst>
            <pc:docMk/>
            <pc:sldMk cId="2262914150" sldId="332"/>
            <ac:spMk id="69" creationId="{848873BC-74CA-48C3-A254-5C3479F0139C}"/>
          </ac:spMkLst>
        </pc:spChg>
        <pc:spChg chg="add mod">
          <ac:chgData name="Gabriele Ostuni" userId="b6a0a9bd2ef8212d" providerId="LiveId" clId="{84355243-79A8-4511-A2F9-7BFF63C9E63B}" dt="2020-04-14T19:14:58.707" v="3456" actId="313"/>
          <ac:spMkLst>
            <pc:docMk/>
            <pc:sldMk cId="2262914150" sldId="332"/>
            <ac:spMk id="70" creationId="{A873B551-A642-4132-9C9F-E66A6D14E6F7}"/>
          </ac:spMkLst>
        </pc:spChg>
        <pc:spChg chg="add">
          <ac:chgData name="Gabriele Ostuni" userId="b6a0a9bd2ef8212d" providerId="LiveId" clId="{84355243-79A8-4511-A2F9-7BFF63C9E63B}" dt="2020-04-11T15:12:12.544" v="931"/>
          <ac:spMkLst>
            <pc:docMk/>
            <pc:sldMk cId="2262914150" sldId="332"/>
            <ac:spMk id="71" creationId="{F9E2E07D-483A-486B-BB0B-FDF2DF6131A9}"/>
          </ac:spMkLst>
        </pc:spChg>
        <pc:picChg chg="del">
          <ac:chgData name="Gabriele Ostuni" userId="b6a0a9bd2ef8212d" providerId="LiveId" clId="{84355243-79A8-4511-A2F9-7BFF63C9E63B}" dt="2020-04-11T15:12:04.372" v="930" actId="478"/>
          <ac:picMkLst>
            <pc:docMk/>
            <pc:sldMk cId="2262914150" sldId="332"/>
            <ac:picMk id="7" creationId="{D23527CC-3598-4DC9-BD93-0D8A2D49C5D0}"/>
          </ac:picMkLst>
        </pc:picChg>
        <pc:picChg chg="del">
          <ac:chgData name="Gabriele Ostuni" userId="b6a0a9bd2ef8212d" providerId="LiveId" clId="{84355243-79A8-4511-A2F9-7BFF63C9E63B}" dt="2020-04-11T15:12:04.372" v="930" actId="478"/>
          <ac:picMkLst>
            <pc:docMk/>
            <pc:sldMk cId="2262914150" sldId="332"/>
            <ac:picMk id="8" creationId="{8A7B32E7-7A21-4B81-835E-00CCE982E45B}"/>
          </ac:picMkLst>
        </pc:picChg>
      </pc:sldChg>
      <pc:sldChg chg="addSp delSp modSp add modAnim">
        <pc:chgData name="Gabriele Ostuni" userId="b6a0a9bd2ef8212d" providerId="LiveId" clId="{84355243-79A8-4511-A2F9-7BFF63C9E63B}" dt="2020-04-11T15:16:04.574" v="1027"/>
        <pc:sldMkLst>
          <pc:docMk/>
          <pc:sldMk cId="2316784252" sldId="333"/>
        </pc:sldMkLst>
        <pc:spChg chg="mod">
          <ac:chgData name="Gabriele Ostuni" userId="b6a0a9bd2ef8212d" providerId="LiveId" clId="{84355243-79A8-4511-A2F9-7BFF63C9E63B}" dt="2020-04-11T15:15:44.834" v="1024" actId="20577"/>
          <ac:spMkLst>
            <pc:docMk/>
            <pc:sldMk cId="2316784252" sldId="333"/>
            <ac:spMk id="2" creationId="{00000000-0000-0000-0000-000000000000}"/>
          </ac:spMkLst>
        </pc:spChg>
        <pc:spChg chg="add del">
          <ac:chgData name="Gabriele Ostuni" userId="b6a0a9bd2ef8212d" providerId="LiveId" clId="{84355243-79A8-4511-A2F9-7BFF63C9E63B}" dt="2020-04-11T15:16:04.574" v="1027"/>
          <ac:spMkLst>
            <pc:docMk/>
            <pc:sldMk cId="2316784252" sldId="333"/>
            <ac:spMk id="3" creationId="{4F072EED-641E-426B-9A04-D9A52C8E09AD}"/>
          </ac:spMkLst>
        </pc:spChg>
        <pc:spChg chg="del">
          <ac:chgData name="Gabriele Ostuni" userId="b6a0a9bd2ef8212d" providerId="LiveId" clId="{84355243-79A8-4511-A2F9-7BFF63C9E63B}" dt="2020-04-11T15:15:15.617" v="960" actId="478"/>
          <ac:spMkLst>
            <pc:docMk/>
            <pc:sldMk cId="2316784252" sldId="333"/>
            <ac:spMk id="5" creationId="{C26A3BE0-0982-4A19-8822-14B5E88DB4E8}"/>
          </ac:spMkLst>
        </pc:spChg>
        <pc:spChg chg="del">
          <ac:chgData name="Gabriele Ostuni" userId="b6a0a9bd2ef8212d" providerId="LiveId" clId="{84355243-79A8-4511-A2F9-7BFF63C9E63B}" dt="2020-04-11T15:15:15.617" v="960" actId="478"/>
          <ac:spMkLst>
            <pc:docMk/>
            <pc:sldMk cId="2316784252" sldId="333"/>
            <ac:spMk id="6" creationId="{9ABAEE5F-07F8-44AB-B8AE-8AEB89D5DEC0}"/>
          </ac:spMkLst>
        </pc:spChg>
        <pc:picChg chg="del">
          <ac:chgData name="Gabriele Ostuni" userId="b6a0a9bd2ef8212d" providerId="LiveId" clId="{84355243-79A8-4511-A2F9-7BFF63C9E63B}" dt="2020-04-11T15:15:17.695" v="962" actId="478"/>
          <ac:picMkLst>
            <pc:docMk/>
            <pc:sldMk cId="2316784252" sldId="333"/>
            <ac:picMk id="7" creationId="{D23527CC-3598-4DC9-BD93-0D8A2D49C5D0}"/>
          </ac:picMkLst>
        </pc:picChg>
        <pc:picChg chg="del">
          <ac:chgData name="Gabriele Ostuni" userId="b6a0a9bd2ef8212d" providerId="LiveId" clId="{84355243-79A8-4511-A2F9-7BFF63C9E63B}" dt="2020-04-11T15:15:16.992" v="961" actId="478"/>
          <ac:picMkLst>
            <pc:docMk/>
            <pc:sldMk cId="2316784252" sldId="333"/>
            <ac:picMk id="8" creationId="{8A7B32E7-7A21-4B81-835E-00CCE982E45B}"/>
          </ac:picMkLst>
        </pc:picChg>
        <pc:picChg chg="add">
          <ac:chgData name="Gabriele Ostuni" userId="b6a0a9bd2ef8212d" providerId="LiveId" clId="{84355243-79A8-4511-A2F9-7BFF63C9E63B}" dt="2020-04-11T15:15:50.397" v="1025"/>
          <ac:picMkLst>
            <pc:docMk/>
            <pc:sldMk cId="2316784252" sldId="333"/>
            <ac:picMk id="9" creationId="{E556F0B5-6025-4903-A497-68B5FE824089}"/>
          </ac:picMkLst>
        </pc:picChg>
        <pc:picChg chg="add">
          <ac:chgData name="Gabriele Ostuni" userId="b6a0a9bd2ef8212d" providerId="LiveId" clId="{84355243-79A8-4511-A2F9-7BFF63C9E63B}" dt="2020-04-11T15:15:50.397" v="1025"/>
          <ac:picMkLst>
            <pc:docMk/>
            <pc:sldMk cId="2316784252" sldId="333"/>
            <ac:picMk id="10" creationId="{A797271F-3D77-4FF5-8F3A-8FF94E86612F}"/>
          </ac:picMkLst>
        </pc:picChg>
      </pc:sldChg>
      <pc:sldChg chg="addSp delSp modSp add modAnim">
        <pc:chgData name="Gabriele Ostuni" userId="b6a0a9bd2ef8212d" providerId="LiveId" clId="{84355243-79A8-4511-A2F9-7BFF63C9E63B}" dt="2020-04-11T15:31:38.734" v="1111" actId="20577"/>
        <pc:sldMkLst>
          <pc:docMk/>
          <pc:sldMk cId="127276010" sldId="334"/>
        </pc:sldMkLst>
        <pc:spChg chg="mod">
          <ac:chgData name="Gabriele Ostuni" userId="b6a0a9bd2ef8212d" providerId="LiveId" clId="{84355243-79A8-4511-A2F9-7BFF63C9E63B}" dt="2020-04-11T15:31:38.734" v="1111" actId="20577"/>
          <ac:spMkLst>
            <pc:docMk/>
            <pc:sldMk cId="127276010" sldId="334"/>
            <ac:spMk id="2" creationId="{00000000-0000-0000-0000-000000000000}"/>
          </ac:spMkLst>
        </pc:spChg>
        <pc:spChg chg="del">
          <ac:chgData name="Gabriele Ostuni" userId="b6a0a9bd2ef8212d" providerId="LiveId" clId="{84355243-79A8-4511-A2F9-7BFF63C9E63B}" dt="2020-04-11T15:16:23.095" v="1031" actId="478"/>
          <ac:spMkLst>
            <pc:docMk/>
            <pc:sldMk cId="127276010" sldId="334"/>
            <ac:spMk id="5" creationId="{C26A3BE0-0982-4A19-8822-14B5E88DB4E8}"/>
          </ac:spMkLst>
        </pc:spChg>
        <pc:spChg chg="del">
          <ac:chgData name="Gabriele Ostuni" userId="b6a0a9bd2ef8212d" providerId="LiveId" clId="{84355243-79A8-4511-A2F9-7BFF63C9E63B}" dt="2020-04-11T15:16:21.644" v="1030" actId="478"/>
          <ac:spMkLst>
            <pc:docMk/>
            <pc:sldMk cId="127276010" sldId="334"/>
            <ac:spMk id="6" creationId="{9ABAEE5F-07F8-44AB-B8AE-8AEB89D5DEC0}"/>
          </ac:spMkLst>
        </pc:spChg>
        <pc:spChg chg="add">
          <ac:chgData name="Gabriele Ostuni" userId="b6a0a9bd2ef8212d" providerId="LiveId" clId="{84355243-79A8-4511-A2F9-7BFF63C9E63B}" dt="2020-04-11T15:25:57.668" v="1032"/>
          <ac:spMkLst>
            <pc:docMk/>
            <pc:sldMk cId="127276010" sldId="334"/>
            <ac:spMk id="9" creationId="{6690ECD2-35FF-4043-A574-25C82C2FEF9F}"/>
          </ac:spMkLst>
        </pc:spChg>
        <pc:spChg chg="add">
          <ac:chgData name="Gabriele Ostuni" userId="b6a0a9bd2ef8212d" providerId="LiveId" clId="{84355243-79A8-4511-A2F9-7BFF63C9E63B}" dt="2020-04-11T15:25:57.668" v="1032"/>
          <ac:spMkLst>
            <pc:docMk/>
            <pc:sldMk cId="127276010" sldId="334"/>
            <ac:spMk id="20" creationId="{A3E96E17-BDA6-489B-86DB-6DBC0B5AFDBE}"/>
          </ac:spMkLst>
        </pc:spChg>
        <pc:spChg chg="add">
          <ac:chgData name="Gabriele Ostuni" userId="b6a0a9bd2ef8212d" providerId="LiveId" clId="{84355243-79A8-4511-A2F9-7BFF63C9E63B}" dt="2020-04-11T15:25:57.668" v="1032"/>
          <ac:spMkLst>
            <pc:docMk/>
            <pc:sldMk cId="127276010" sldId="334"/>
            <ac:spMk id="21" creationId="{184CAA95-C68C-49BF-83E1-5648582F257E}"/>
          </ac:spMkLst>
        </pc:spChg>
        <pc:spChg chg="add">
          <ac:chgData name="Gabriele Ostuni" userId="b6a0a9bd2ef8212d" providerId="LiveId" clId="{84355243-79A8-4511-A2F9-7BFF63C9E63B}" dt="2020-04-11T15:25:57.668" v="1032"/>
          <ac:spMkLst>
            <pc:docMk/>
            <pc:sldMk cId="127276010" sldId="334"/>
            <ac:spMk id="22" creationId="{E8626D53-F0D3-48A8-8ADD-818ADF7F20C9}"/>
          </ac:spMkLst>
        </pc:spChg>
        <pc:spChg chg="add">
          <ac:chgData name="Gabriele Ostuni" userId="b6a0a9bd2ef8212d" providerId="LiveId" clId="{84355243-79A8-4511-A2F9-7BFF63C9E63B}" dt="2020-04-11T15:25:57.668" v="1032"/>
          <ac:spMkLst>
            <pc:docMk/>
            <pc:sldMk cId="127276010" sldId="334"/>
            <ac:spMk id="23" creationId="{87B9D6A6-523F-416F-9FB6-B76E22ADC94F}"/>
          </ac:spMkLst>
        </pc:spChg>
        <pc:spChg chg="add">
          <ac:chgData name="Gabriele Ostuni" userId="b6a0a9bd2ef8212d" providerId="LiveId" clId="{84355243-79A8-4511-A2F9-7BFF63C9E63B}" dt="2020-04-11T15:25:57.668" v="1032"/>
          <ac:spMkLst>
            <pc:docMk/>
            <pc:sldMk cId="127276010" sldId="334"/>
            <ac:spMk id="24" creationId="{EC2BA689-A3F1-46EF-B690-C08FC5277A04}"/>
          </ac:spMkLst>
        </pc:spChg>
        <pc:spChg chg="add">
          <ac:chgData name="Gabriele Ostuni" userId="b6a0a9bd2ef8212d" providerId="LiveId" clId="{84355243-79A8-4511-A2F9-7BFF63C9E63B}" dt="2020-04-11T15:25:57.668" v="1032"/>
          <ac:spMkLst>
            <pc:docMk/>
            <pc:sldMk cId="127276010" sldId="334"/>
            <ac:spMk id="25" creationId="{306269BC-774A-4A4C-BC52-52DD5BDE835B}"/>
          </ac:spMkLst>
        </pc:spChg>
        <pc:spChg chg="add">
          <ac:chgData name="Gabriele Ostuni" userId="b6a0a9bd2ef8212d" providerId="LiveId" clId="{84355243-79A8-4511-A2F9-7BFF63C9E63B}" dt="2020-04-11T15:25:57.668" v="1032"/>
          <ac:spMkLst>
            <pc:docMk/>
            <pc:sldMk cId="127276010" sldId="334"/>
            <ac:spMk id="26" creationId="{ECF14016-0341-4302-B0C1-D240E8422881}"/>
          </ac:spMkLst>
        </pc:spChg>
        <pc:spChg chg="add">
          <ac:chgData name="Gabriele Ostuni" userId="b6a0a9bd2ef8212d" providerId="LiveId" clId="{84355243-79A8-4511-A2F9-7BFF63C9E63B}" dt="2020-04-11T15:25:57.668" v="1032"/>
          <ac:spMkLst>
            <pc:docMk/>
            <pc:sldMk cId="127276010" sldId="334"/>
            <ac:spMk id="27" creationId="{D7390D35-41C1-47F1-8519-24C7CC4AEBB9}"/>
          </ac:spMkLst>
        </pc:spChg>
        <pc:spChg chg="add">
          <ac:chgData name="Gabriele Ostuni" userId="b6a0a9bd2ef8212d" providerId="LiveId" clId="{84355243-79A8-4511-A2F9-7BFF63C9E63B}" dt="2020-04-11T15:25:57.668" v="1032"/>
          <ac:spMkLst>
            <pc:docMk/>
            <pc:sldMk cId="127276010" sldId="334"/>
            <ac:spMk id="28" creationId="{70A52122-3BE8-4100-B9FF-1817D7FD29CC}"/>
          </ac:spMkLst>
        </pc:spChg>
        <pc:spChg chg="add">
          <ac:chgData name="Gabriele Ostuni" userId="b6a0a9bd2ef8212d" providerId="LiveId" clId="{84355243-79A8-4511-A2F9-7BFF63C9E63B}" dt="2020-04-11T15:25:57.668" v="1032"/>
          <ac:spMkLst>
            <pc:docMk/>
            <pc:sldMk cId="127276010" sldId="334"/>
            <ac:spMk id="29" creationId="{B35F37A7-FD9A-49C0-A3FE-1DF6E4BCD3FE}"/>
          </ac:spMkLst>
        </pc:spChg>
        <pc:spChg chg="add">
          <ac:chgData name="Gabriele Ostuni" userId="b6a0a9bd2ef8212d" providerId="LiveId" clId="{84355243-79A8-4511-A2F9-7BFF63C9E63B}" dt="2020-04-11T15:25:57.668" v="1032"/>
          <ac:spMkLst>
            <pc:docMk/>
            <pc:sldMk cId="127276010" sldId="334"/>
            <ac:spMk id="30" creationId="{4FBE2A83-A730-4CBD-A78C-E6C3F57055B6}"/>
          </ac:spMkLst>
        </pc:spChg>
        <pc:spChg chg="add">
          <ac:chgData name="Gabriele Ostuni" userId="b6a0a9bd2ef8212d" providerId="LiveId" clId="{84355243-79A8-4511-A2F9-7BFF63C9E63B}" dt="2020-04-11T15:25:57.668" v="1032"/>
          <ac:spMkLst>
            <pc:docMk/>
            <pc:sldMk cId="127276010" sldId="334"/>
            <ac:spMk id="31" creationId="{7233ED52-2978-48F7-9C0F-46C9677A79D8}"/>
          </ac:spMkLst>
        </pc:spChg>
        <pc:spChg chg="add">
          <ac:chgData name="Gabriele Ostuni" userId="b6a0a9bd2ef8212d" providerId="LiveId" clId="{84355243-79A8-4511-A2F9-7BFF63C9E63B}" dt="2020-04-11T15:25:57.668" v="1032"/>
          <ac:spMkLst>
            <pc:docMk/>
            <pc:sldMk cId="127276010" sldId="334"/>
            <ac:spMk id="32" creationId="{CB20580A-84E2-42EA-94F1-D6ECFDF51A91}"/>
          </ac:spMkLst>
        </pc:spChg>
        <pc:spChg chg="add">
          <ac:chgData name="Gabriele Ostuni" userId="b6a0a9bd2ef8212d" providerId="LiveId" clId="{84355243-79A8-4511-A2F9-7BFF63C9E63B}" dt="2020-04-11T15:25:57.668" v="1032"/>
          <ac:spMkLst>
            <pc:docMk/>
            <pc:sldMk cId="127276010" sldId="334"/>
            <ac:spMk id="34" creationId="{D2896AAC-F4FF-464C-AD3E-8C54A34DF718}"/>
          </ac:spMkLst>
        </pc:spChg>
        <pc:spChg chg="add">
          <ac:chgData name="Gabriele Ostuni" userId="b6a0a9bd2ef8212d" providerId="LiveId" clId="{84355243-79A8-4511-A2F9-7BFF63C9E63B}" dt="2020-04-11T15:25:57.668" v="1032"/>
          <ac:spMkLst>
            <pc:docMk/>
            <pc:sldMk cId="127276010" sldId="334"/>
            <ac:spMk id="35" creationId="{AD28141C-7D5A-42B1-BA56-6F99F94EE854}"/>
          </ac:spMkLst>
        </pc:spChg>
        <pc:spChg chg="add">
          <ac:chgData name="Gabriele Ostuni" userId="b6a0a9bd2ef8212d" providerId="LiveId" clId="{84355243-79A8-4511-A2F9-7BFF63C9E63B}" dt="2020-04-11T15:25:57.668" v="1032"/>
          <ac:spMkLst>
            <pc:docMk/>
            <pc:sldMk cId="127276010" sldId="334"/>
            <ac:spMk id="36" creationId="{558B6091-60B4-4BC9-AABA-4C68804FC287}"/>
          </ac:spMkLst>
        </pc:spChg>
        <pc:spChg chg="add">
          <ac:chgData name="Gabriele Ostuni" userId="b6a0a9bd2ef8212d" providerId="LiveId" clId="{84355243-79A8-4511-A2F9-7BFF63C9E63B}" dt="2020-04-11T15:25:57.668" v="1032"/>
          <ac:spMkLst>
            <pc:docMk/>
            <pc:sldMk cId="127276010" sldId="334"/>
            <ac:spMk id="37" creationId="{869C24AF-0997-4683-A7D3-AC3E0DB3C565}"/>
          </ac:spMkLst>
        </pc:spChg>
        <pc:spChg chg="add">
          <ac:chgData name="Gabriele Ostuni" userId="b6a0a9bd2ef8212d" providerId="LiveId" clId="{84355243-79A8-4511-A2F9-7BFF63C9E63B}" dt="2020-04-11T15:25:57.668" v="1032"/>
          <ac:spMkLst>
            <pc:docMk/>
            <pc:sldMk cId="127276010" sldId="334"/>
            <ac:spMk id="38" creationId="{8C0A6E87-0475-4D83-B9F5-ED66F3BD43BC}"/>
          </ac:spMkLst>
        </pc:spChg>
        <pc:spChg chg="add mod">
          <ac:chgData name="Gabriele Ostuni" userId="b6a0a9bd2ef8212d" providerId="LiveId" clId="{84355243-79A8-4511-A2F9-7BFF63C9E63B}" dt="2020-04-11T15:26:12.623" v="1034" actId="1076"/>
          <ac:spMkLst>
            <pc:docMk/>
            <pc:sldMk cId="127276010" sldId="334"/>
            <ac:spMk id="40" creationId="{D0636671-A02F-4B2A-9083-923C1BF313D7}"/>
          </ac:spMkLst>
        </pc:spChg>
        <pc:spChg chg="add mod">
          <ac:chgData name="Gabriele Ostuni" userId="b6a0a9bd2ef8212d" providerId="LiveId" clId="{84355243-79A8-4511-A2F9-7BFF63C9E63B}" dt="2020-04-11T15:26:51.525" v="1072" actId="1076"/>
          <ac:spMkLst>
            <pc:docMk/>
            <pc:sldMk cId="127276010" sldId="334"/>
            <ac:spMk id="41" creationId="{59F36346-E64D-43F4-B52A-A6AA9084ACF4}"/>
          </ac:spMkLst>
        </pc:spChg>
        <pc:grpChg chg="add">
          <ac:chgData name="Gabriele Ostuni" userId="b6a0a9bd2ef8212d" providerId="LiveId" clId="{84355243-79A8-4511-A2F9-7BFF63C9E63B}" dt="2020-04-11T15:25:57.668" v="1032"/>
          <ac:grpSpMkLst>
            <pc:docMk/>
            <pc:sldMk cId="127276010" sldId="334"/>
            <ac:grpSpMk id="11" creationId="{88ACDD10-AD3B-4086-B6DC-0983545BB671}"/>
          </ac:grpSpMkLst>
        </pc:grpChg>
        <pc:grpChg chg="add">
          <ac:chgData name="Gabriele Ostuni" userId="b6a0a9bd2ef8212d" providerId="LiveId" clId="{84355243-79A8-4511-A2F9-7BFF63C9E63B}" dt="2020-04-11T15:25:57.668" v="1032"/>
          <ac:grpSpMkLst>
            <pc:docMk/>
            <pc:sldMk cId="127276010" sldId="334"/>
            <ac:grpSpMk id="14" creationId="{C9A2C6A9-4AB8-4C62-946F-EF77CA4374BE}"/>
          </ac:grpSpMkLst>
        </pc:grpChg>
        <pc:grpChg chg="add">
          <ac:chgData name="Gabriele Ostuni" userId="b6a0a9bd2ef8212d" providerId="LiveId" clId="{84355243-79A8-4511-A2F9-7BFF63C9E63B}" dt="2020-04-11T15:25:57.668" v="1032"/>
          <ac:grpSpMkLst>
            <pc:docMk/>
            <pc:sldMk cId="127276010" sldId="334"/>
            <ac:grpSpMk id="17" creationId="{82D711C3-9AEA-4D99-8EED-99E72DAD44EF}"/>
          </ac:grpSpMkLst>
        </pc:grpChg>
        <pc:picChg chg="del">
          <ac:chgData name="Gabriele Ostuni" userId="b6a0a9bd2ef8212d" providerId="LiveId" clId="{84355243-79A8-4511-A2F9-7BFF63C9E63B}" dt="2020-04-11T15:16:18.574" v="1028" actId="478"/>
          <ac:picMkLst>
            <pc:docMk/>
            <pc:sldMk cId="127276010" sldId="334"/>
            <ac:picMk id="7" creationId="{D23527CC-3598-4DC9-BD93-0D8A2D49C5D0}"/>
          </ac:picMkLst>
        </pc:picChg>
        <pc:picChg chg="del">
          <ac:chgData name="Gabriele Ostuni" userId="b6a0a9bd2ef8212d" providerId="LiveId" clId="{84355243-79A8-4511-A2F9-7BFF63C9E63B}" dt="2020-04-11T15:16:19.167" v="1029" actId="478"/>
          <ac:picMkLst>
            <pc:docMk/>
            <pc:sldMk cId="127276010" sldId="334"/>
            <ac:picMk id="8" creationId="{8A7B32E7-7A21-4B81-835E-00CCE982E45B}"/>
          </ac:picMkLst>
        </pc:picChg>
        <pc:picChg chg="add">
          <ac:chgData name="Gabriele Ostuni" userId="b6a0a9bd2ef8212d" providerId="LiveId" clId="{84355243-79A8-4511-A2F9-7BFF63C9E63B}" dt="2020-04-11T15:25:57.668" v="1032"/>
          <ac:picMkLst>
            <pc:docMk/>
            <pc:sldMk cId="127276010" sldId="334"/>
            <ac:picMk id="10" creationId="{54271980-CD6B-415D-A3EE-416B9B06D5A9}"/>
          </ac:picMkLst>
        </pc:picChg>
        <pc:picChg chg="add">
          <ac:chgData name="Gabriele Ostuni" userId="b6a0a9bd2ef8212d" providerId="LiveId" clId="{84355243-79A8-4511-A2F9-7BFF63C9E63B}" dt="2020-04-11T15:25:57.668" v="1032"/>
          <ac:picMkLst>
            <pc:docMk/>
            <pc:sldMk cId="127276010" sldId="334"/>
            <ac:picMk id="33" creationId="{A03F25B6-6E9E-4181-83FA-1E62736F3B2E}"/>
          </ac:picMkLst>
        </pc:picChg>
        <pc:cxnChg chg="add mod">
          <ac:chgData name="Gabriele Ostuni" userId="b6a0a9bd2ef8212d" providerId="LiveId" clId="{84355243-79A8-4511-A2F9-7BFF63C9E63B}" dt="2020-04-11T15:26:29.952" v="1045" actId="14100"/>
          <ac:cxnSpMkLst>
            <pc:docMk/>
            <pc:sldMk cId="127276010" sldId="334"/>
            <ac:cxnSpMk id="39" creationId="{EDCF7E6D-C676-4024-BC06-6074BF8A7002}"/>
          </ac:cxnSpMkLst>
        </pc:cxnChg>
      </pc:sldChg>
      <pc:sldChg chg="addSp delSp modSp add modAnim">
        <pc:chgData name="Gabriele Ostuni" userId="b6a0a9bd2ef8212d" providerId="LiveId" clId="{84355243-79A8-4511-A2F9-7BFF63C9E63B}" dt="2020-04-11T15:32:46.859" v="1213" actId="20577"/>
        <pc:sldMkLst>
          <pc:docMk/>
          <pc:sldMk cId="3111943440" sldId="335"/>
        </pc:sldMkLst>
        <pc:spChg chg="mod">
          <ac:chgData name="Gabriele Ostuni" userId="b6a0a9bd2ef8212d" providerId="LiveId" clId="{84355243-79A8-4511-A2F9-7BFF63C9E63B}" dt="2020-04-11T15:32:02.436" v="1143" actId="20577"/>
          <ac:spMkLst>
            <pc:docMk/>
            <pc:sldMk cId="3111943440" sldId="335"/>
            <ac:spMk id="2" creationId="{00000000-0000-0000-0000-000000000000}"/>
          </ac:spMkLst>
        </pc:spChg>
        <pc:spChg chg="del">
          <ac:chgData name="Gabriele Ostuni" userId="b6a0a9bd2ef8212d" providerId="LiveId" clId="{84355243-79A8-4511-A2F9-7BFF63C9E63B}" dt="2020-04-11T15:31:47.546" v="1112" actId="478"/>
          <ac:spMkLst>
            <pc:docMk/>
            <pc:sldMk cId="3111943440" sldId="335"/>
            <ac:spMk id="5" creationId="{C26A3BE0-0982-4A19-8822-14B5E88DB4E8}"/>
          </ac:spMkLst>
        </pc:spChg>
        <pc:spChg chg="del">
          <ac:chgData name="Gabriele Ostuni" userId="b6a0a9bd2ef8212d" providerId="LiveId" clId="{84355243-79A8-4511-A2F9-7BFF63C9E63B}" dt="2020-04-11T15:31:47.546" v="1112" actId="478"/>
          <ac:spMkLst>
            <pc:docMk/>
            <pc:sldMk cId="3111943440" sldId="335"/>
            <ac:spMk id="6" creationId="{9ABAEE5F-07F8-44AB-B8AE-8AEB89D5DEC0}"/>
          </ac:spMkLst>
        </pc:spChg>
        <pc:spChg chg="add mod">
          <ac:chgData name="Gabriele Ostuni" userId="b6a0a9bd2ef8212d" providerId="LiveId" clId="{84355243-79A8-4511-A2F9-7BFF63C9E63B}" dt="2020-04-11T15:32:15.891" v="1145" actId="1076"/>
          <ac:spMkLst>
            <pc:docMk/>
            <pc:sldMk cId="3111943440" sldId="335"/>
            <ac:spMk id="9" creationId="{65D5582C-AD39-4A4A-A183-69F2EBF0B797}"/>
          </ac:spMkLst>
        </pc:spChg>
        <pc:spChg chg="add mod">
          <ac:chgData name="Gabriele Ostuni" userId="b6a0a9bd2ef8212d" providerId="LiveId" clId="{84355243-79A8-4511-A2F9-7BFF63C9E63B}" dt="2020-04-11T15:32:15.891" v="1145" actId="1076"/>
          <ac:spMkLst>
            <pc:docMk/>
            <pc:sldMk cId="3111943440" sldId="335"/>
            <ac:spMk id="10" creationId="{93E37E9E-1E4F-4818-A97E-C03919FBC87D}"/>
          </ac:spMkLst>
        </pc:spChg>
        <pc:spChg chg="add mod">
          <ac:chgData name="Gabriele Ostuni" userId="b6a0a9bd2ef8212d" providerId="LiveId" clId="{84355243-79A8-4511-A2F9-7BFF63C9E63B}" dt="2020-04-11T15:32:15.891" v="1145" actId="1076"/>
          <ac:spMkLst>
            <pc:docMk/>
            <pc:sldMk cId="3111943440" sldId="335"/>
            <ac:spMk id="11" creationId="{78D1CE49-C3BB-4946-BC8E-43FE31DA416A}"/>
          </ac:spMkLst>
        </pc:spChg>
        <pc:spChg chg="add mod">
          <ac:chgData name="Gabriele Ostuni" userId="b6a0a9bd2ef8212d" providerId="LiveId" clId="{84355243-79A8-4511-A2F9-7BFF63C9E63B}" dt="2020-04-11T15:32:15.891" v="1145" actId="1076"/>
          <ac:spMkLst>
            <pc:docMk/>
            <pc:sldMk cId="3111943440" sldId="335"/>
            <ac:spMk id="12" creationId="{DC933862-E17F-40B8-AA78-C100F71B003C}"/>
          </ac:spMkLst>
        </pc:spChg>
        <pc:spChg chg="add mod">
          <ac:chgData name="Gabriele Ostuni" userId="b6a0a9bd2ef8212d" providerId="LiveId" clId="{84355243-79A8-4511-A2F9-7BFF63C9E63B}" dt="2020-04-11T15:32:15.891" v="1145" actId="1076"/>
          <ac:spMkLst>
            <pc:docMk/>
            <pc:sldMk cId="3111943440" sldId="335"/>
            <ac:spMk id="13" creationId="{D398D140-12F6-4849-A63E-71356FE43A5C}"/>
          </ac:spMkLst>
        </pc:spChg>
        <pc:spChg chg="add mod">
          <ac:chgData name="Gabriele Ostuni" userId="b6a0a9bd2ef8212d" providerId="LiveId" clId="{84355243-79A8-4511-A2F9-7BFF63C9E63B}" dt="2020-04-11T15:32:15.891" v="1145" actId="1076"/>
          <ac:spMkLst>
            <pc:docMk/>
            <pc:sldMk cId="3111943440" sldId="335"/>
            <ac:spMk id="14" creationId="{9F70EACD-711D-4FBE-BA67-D4736C06B35F}"/>
          </ac:spMkLst>
        </pc:spChg>
        <pc:spChg chg="add mod">
          <ac:chgData name="Gabriele Ostuni" userId="b6a0a9bd2ef8212d" providerId="LiveId" clId="{84355243-79A8-4511-A2F9-7BFF63C9E63B}" dt="2020-04-11T15:32:15.891" v="1145" actId="1076"/>
          <ac:spMkLst>
            <pc:docMk/>
            <pc:sldMk cId="3111943440" sldId="335"/>
            <ac:spMk id="27" creationId="{34B00F49-3385-403E-9007-9AE0A01AC240}"/>
          </ac:spMkLst>
        </pc:spChg>
        <pc:spChg chg="add mod">
          <ac:chgData name="Gabriele Ostuni" userId="b6a0a9bd2ef8212d" providerId="LiveId" clId="{84355243-79A8-4511-A2F9-7BFF63C9E63B}" dt="2020-04-11T15:32:15.891" v="1145" actId="1076"/>
          <ac:spMkLst>
            <pc:docMk/>
            <pc:sldMk cId="3111943440" sldId="335"/>
            <ac:spMk id="28" creationId="{A234B0AB-9413-4D2E-9E29-EBFB5D90D753}"/>
          </ac:spMkLst>
        </pc:spChg>
        <pc:spChg chg="add mod">
          <ac:chgData name="Gabriele Ostuni" userId="b6a0a9bd2ef8212d" providerId="LiveId" clId="{84355243-79A8-4511-A2F9-7BFF63C9E63B}" dt="2020-04-11T15:32:15.891" v="1145" actId="1076"/>
          <ac:spMkLst>
            <pc:docMk/>
            <pc:sldMk cId="3111943440" sldId="335"/>
            <ac:spMk id="29" creationId="{E42FABC4-FB84-449F-AE87-E01179C2B5F7}"/>
          </ac:spMkLst>
        </pc:spChg>
        <pc:spChg chg="add mod">
          <ac:chgData name="Gabriele Ostuni" userId="b6a0a9bd2ef8212d" providerId="LiveId" clId="{84355243-79A8-4511-A2F9-7BFF63C9E63B}" dt="2020-04-11T15:32:15.891" v="1145" actId="1076"/>
          <ac:spMkLst>
            <pc:docMk/>
            <pc:sldMk cId="3111943440" sldId="335"/>
            <ac:spMk id="30" creationId="{0DC3AE57-CBB3-4E7C-902A-299EDA5ECF93}"/>
          </ac:spMkLst>
        </pc:spChg>
        <pc:spChg chg="add mod">
          <ac:chgData name="Gabriele Ostuni" userId="b6a0a9bd2ef8212d" providerId="LiveId" clId="{84355243-79A8-4511-A2F9-7BFF63C9E63B}" dt="2020-04-11T15:32:15.891" v="1145" actId="1076"/>
          <ac:spMkLst>
            <pc:docMk/>
            <pc:sldMk cId="3111943440" sldId="335"/>
            <ac:spMk id="31" creationId="{5905B835-057E-4BBD-B342-2651EABB0448}"/>
          </ac:spMkLst>
        </pc:spChg>
        <pc:spChg chg="add mod">
          <ac:chgData name="Gabriele Ostuni" userId="b6a0a9bd2ef8212d" providerId="LiveId" clId="{84355243-79A8-4511-A2F9-7BFF63C9E63B}" dt="2020-04-11T15:32:15.891" v="1145" actId="1076"/>
          <ac:spMkLst>
            <pc:docMk/>
            <pc:sldMk cId="3111943440" sldId="335"/>
            <ac:spMk id="32" creationId="{76096D35-C575-4845-8EAA-B27FA0D0362C}"/>
          </ac:spMkLst>
        </pc:spChg>
        <pc:spChg chg="add mod">
          <ac:chgData name="Gabriele Ostuni" userId="b6a0a9bd2ef8212d" providerId="LiveId" clId="{84355243-79A8-4511-A2F9-7BFF63C9E63B}" dt="2020-04-11T15:32:15.891" v="1145" actId="1076"/>
          <ac:spMkLst>
            <pc:docMk/>
            <pc:sldMk cId="3111943440" sldId="335"/>
            <ac:spMk id="33" creationId="{72CC571F-C536-47A9-9ABC-E30710FB52E0}"/>
          </ac:spMkLst>
        </pc:spChg>
        <pc:spChg chg="add mod">
          <ac:chgData name="Gabriele Ostuni" userId="b6a0a9bd2ef8212d" providerId="LiveId" clId="{84355243-79A8-4511-A2F9-7BFF63C9E63B}" dt="2020-04-11T15:32:15.891" v="1145" actId="1076"/>
          <ac:spMkLst>
            <pc:docMk/>
            <pc:sldMk cId="3111943440" sldId="335"/>
            <ac:spMk id="34" creationId="{CC9ABE71-5ABD-4877-AA58-73EDE06BDDB8}"/>
          </ac:spMkLst>
        </pc:spChg>
        <pc:spChg chg="add mod">
          <ac:chgData name="Gabriele Ostuni" userId="b6a0a9bd2ef8212d" providerId="LiveId" clId="{84355243-79A8-4511-A2F9-7BFF63C9E63B}" dt="2020-04-11T15:32:15.891" v="1145" actId="1076"/>
          <ac:spMkLst>
            <pc:docMk/>
            <pc:sldMk cId="3111943440" sldId="335"/>
            <ac:spMk id="35" creationId="{5E1CB49F-D29B-4ABC-9800-5C0FEFF8C6EB}"/>
          </ac:spMkLst>
        </pc:spChg>
        <pc:spChg chg="add mod">
          <ac:chgData name="Gabriele Ostuni" userId="b6a0a9bd2ef8212d" providerId="LiveId" clId="{84355243-79A8-4511-A2F9-7BFF63C9E63B}" dt="2020-04-11T15:32:15.891" v="1145" actId="1076"/>
          <ac:spMkLst>
            <pc:docMk/>
            <pc:sldMk cId="3111943440" sldId="335"/>
            <ac:spMk id="36" creationId="{AE175EBD-24DC-4D77-9758-4BB23208323C}"/>
          </ac:spMkLst>
        </pc:spChg>
        <pc:spChg chg="add mod">
          <ac:chgData name="Gabriele Ostuni" userId="b6a0a9bd2ef8212d" providerId="LiveId" clId="{84355243-79A8-4511-A2F9-7BFF63C9E63B}" dt="2020-04-11T15:32:15.891" v="1145" actId="1076"/>
          <ac:spMkLst>
            <pc:docMk/>
            <pc:sldMk cId="3111943440" sldId="335"/>
            <ac:spMk id="37" creationId="{177A28E5-37E2-4342-B5DA-3325E882F4E7}"/>
          </ac:spMkLst>
        </pc:spChg>
        <pc:spChg chg="add mod">
          <ac:chgData name="Gabriele Ostuni" userId="b6a0a9bd2ef8212d" providerId="LiveId" clId="{84355243-79A8-4511-A2F9-7BFF63C9E63B}" dt="2020-04-11T15:32:15.891" v="1145" actId="1076"/>
          <ac:spMkLst>
            <pc:docMk/>
            <pc:sldMk cId="3111943440" sldId="335"/>
            <ac:spMk id="38" creationId="{00DFFCC8-129E-483A-9D41-32FEC72B3382}"/>
          </ac:spMkLst>
        </pc:spChg>
        <pc:spChg chg="add mod">
          <ac:chgData name="Gabriele Ostuni" userId="b6a0a9bd2ef8212d" providerId="LiveId" clId="{84355243-79A8-4511-A2F9-7BFF63C9E63B}" dt="2020-04-11T15:32:15.891" v="1145" actId="1076"/>
          <ac:spMkLst>
            <pc:docMk/>
            <pc:sldMk cId="3111943440" sldId="335"/>
            <ac:spMk id="39" creationId="{82D92E85-65C9-4751-81C7-FEDE2031C3C1}"/>
          </ac:spMkLst>
        </pc:spChg>
        <pc:spChg chg="add mod">
          <ac:chgData name="Gabriele Ostuni" userId="b6a0a9bd2ef8212d" providerId="LiveId" clId="{84355243-79A8-4511-A2F9-7BFF63C9E63B}" dt="2020-04-11T15:32:15.891" v="1145" actId="1076"/>
          <ac:spMkLst>
            <pc:docMk/>
            <pc:sldMk cId="3111943440" sldId="335"/>
            <ac:spMk id="40" creationId="{495FEDF6-0C8D-460A-836C-4AF811ADB130}"/>
          </ac:spMkLst>
        </pc:spChg>
        <pc:spChg chg="add mod">
          <ac:chgData name="Gabriele Ostuni" userId="b6a0a9bd2ef8212d" providerId="LiveId" clId="{84355243-79A8-4511-A2F9-7BFF63C9E63B}" dt="2020-04-11T15:32:15.891" v="1145" actId="1076"/>
          <ac:spMkLst>
            <pc:docMk/>
            <pc:sldMk cId="3111943440" sldId="335"/>
            <ac:spMk id="41" creationId="{4FF61868-9DCE-47EF-AE4D-CC94AE466F8E}"/>
          </ac:spMkLst>
        </pc:spChg>
        <pc:spChg chg="add mod">
          <ac:chgData name="Gabriele Ostuni" userId="b6a0a9bd2ef8212d" providerId="LiveId" clId="{84355243-79A8-4511-A2F9-7BFF63C9E63B}" dt="2020-04-11T15:32:15.891" v="1145" actId="1076"/>
          <ac:spMkLst>
            <pc:docMk/>
            <pc:sldMk cId="3111943440" sldId="335"/>
            <ac:spMk id="42" creationId="{ABB04265-DFB6-4D27-BB96-1346E9D5D358}"/>
          </ac:spMkLst>
        </pc:spChg>
        <pc:spChg chg="add mod">
          <ac:chgData name="Gabriele Ostuni" userId="b6a0a9bd2ef8212d" providerId="LiveId" clId="{84355243-79A8-4511-A2F9-7BFF63C9E63B}" dt="2020-04-11T15:32:15.891" v="1145" actId="1076"/>
          <ac:spMkLst>
            <pc:docMk/>
            <pc:sldMk cId="3111943440" sldId="335"/>
            <ac:spMk id="43" creationId="{446EF2E2-F77C-4C74-A5A0-4BA8B46B22FE}"/>
          </ac:spMkLst>
        </pc:spChg>
        <pc:spChg chg="add mod">
          <ac:chgData name="Gabriele Ostuni" userId="b6a0a9bd2ef8212d" providerId="LiveId" clId="{84355243-79A8-4511-A2F9-7BFF63C9E63B}" dt="2020-04-11T15:32:15.891" v="1145" actId="1076"/>
          <ac:spMkLst>
            <pc:docMk/>
            <pc:sldMk cId="3111943440" sldId="335"/>
            <ac:spMk id="44" creationId="{1B74CA59-B4DB-41C5-A8F4-7EA5212C56D6}"/>
          </ac:spMkLst>
        </pc:spChg>
        <pc:spChg chg="add mod">
          <ac:chgData name="Gabriele Ostuni" userId="b6a0a9bd2ef8212d" providerId="LiveId" clId="{84355243-79A8-4511-A2F9-7BFF63C9E63B}" dt="2020-04-11T15:32:15.891" v="1145" actId="1076"/>
          <ac:spMkLst>
            <pc:docMk/>
            <pc:sldMk cId="3111943440" sldId="335"/>
            <ac:spMk id="45" creationId="{D1FA2DD2-E5DA-463C-82CA-FDB4A4598E9C}"/>
          </ac:spMkLst>
        </pc:spChg>
        <pc:spChg chg="add mod">
          <ac:chgData name="Gabriele Ostuni" userId="b6a0a9bd2ef8212d" providerId="LiveId" clId="{84355243-79A8-4511-A2F9-7BFF63C9E63B}" dt="2020-04-11T15:32:15.891" v="1145" actId="1076"/>
          <ac:spMkLst>
            <pc:docMk/>
            <pc:sldMk cId="3111943440" sldId="335"/>
            <ac:spMk id="46" creationId="{AD3F7C82-E84A-445B-B22C-00F8F207FE92}"/>
          </ac:spMkLst>
        </pc:spChg>
        <pc:spChg chg="add mod">
          <ac:chgData name="Gabriele Ostuni" userId="b6a0a9bd2ef8212d" providerId="LiveId" clId="{84355243-79A8-4511-A2F9-7BFF63C9E63B}" dt="2020-04-11T15:32:15.891" v="1145" actId="1076"/>
          <ac:spMkLst>
            <pc:docMk/>
            <pc:sldMk cId="3111943440" sldId="335"/>
            <ac:spMk id="47" creationId="{F60987FE-52A8-4F19-A6A2-31ADF9D8B35C}"/>
          </ac:spMkLst>
        </pc:spChg>
        <pc:spChg chg="add mod">
          <ac:chgData name="Gabriele Ostuni" userId="b6a0a9bd2ef8212d" providerId="LiveId" clId="{84355243-79A8-4511-A2F9-7BFF63C9E63B}" dt="2020-04-11T15:32:19.063" v="1149" actId="20577"/>
          <ac:spMkLst>
            <pc:docMk/>
            <pc:sldMk cId="3111943440" sldId="335"/>
            <ac:spMk id="48" creationId="{003AB4B6-811F-495E-ACA2-7479DEAB6471}"/>
          </ac:spMkLst>
        </pc:spChg>
        <pc:spChg chg="add mod">
          <ac:chgData name="Gabriele Ostuni" userId="b6a0a9bd2ef8212d" providerId="LiveId" clId="{84355243-79A8-4511-A2F9-7BFF63C9E63B}" dt="2020-04-11T15:32:28.031" v="1166" actId="20577"/>
          <ac:spMkLst>
            <pc:docMk/>
            <pc:sldMk cId="3111943440" sldId="335"/>
            <ac:spMk id="49" creationId="{03063D28-7667-445A-825B-0DDE3CD58BD3}"/>
          </ac:spMkLst>
        </pc:spChg>
        <pc:spChg chg="add mod">
          <ac:chgData name="Gabriele Ostuni" userId="b6a0a9bd2ef8212d" providerId="LiveId" clId="{84355243-79A8-4511-A2F9-7BFF63C9E63B}" dt="2020-04-11T15:32:42.375" v="1203" actId="14100"/>
          <ac:spMkLst>
            <pc:docMk/>
            <pc:sldMk cId="3111943440" sldId="335"/>
            <ac:spMk id="50" creationId="{CDE39AD6-D384-4A00-91DF-15FD1A18CC76}"/>
          </ac:spMkLst>
        </pc:spChg>
        <pc:spChg chg="add mod">
          <ac:chgData name="Gabriele Ostuni" userId="b6a0a9bd2ef8212d" providerId="LiveId" clId="{84355243-79A8-4511-A2F9-7BFF63C9E63B}" dt="2020-04-11T15:32:35.234" v="1187" actId="6549"/>
          <ac:spMkLst>
            <pc:docMk/>
            <pc:sldMk cId="3111943440" sldId="335"/>
            <ac:spMk id="51" creationId="{B6C83031-42DF-4822-84F5-D862A86218D9}"/>
          </ac:spMkLst>
        </pc:spChg>
        <pc:spChg chg="add mod">
          <ac:chgData name="Gabriele Ostuni" userId="b6a0a9bd2ef8212d" providerId="LiveId" clId="{84355243-79A8-4511-A2F9-7BFF63C9E63B}" dt="2020-04-11T15:32:46.859" v="1213" actId="20577"/>
          <ac:spMkLst>
            <pc:docMk/>
            <pc:sldMk cId="3111943440" sldId="335"/>
            <ac:spMk id="52" creationId="{185E8EEC-BCEE-41E7-BDE6-A302EB9180CD}"/>
          </ac:spMkLst>
        </pc:spChg>
        <pc:grpChg chg="add mod">
          <ac:chgData name="Gabriele Ostuni" userId="b6a0a9bd2ef8212d" providerId="LiveId" clId="{84355243-79A8-4511-A2F9-7BFF63C9E63B}" dt="2020-04-11T15:32:15.891" v="1145" actId="1076"/>
          <ac:grpSpMkLst>
            <pc:docMk/>
            <pc:sldMk cId="3111943440" sldId="335"/>
            <ac:grpSpMk id="15" creationId="{BD6966D1-AFA4-48C5-B8F0-80C70DF6AD28}"/>
          </ac:grpSpMkLst>
        </pc:grpChg>
        <pc:grpChg chg="add mod">
          <ac:chgData name="Gabriele Ostuni" userId="b6a0a9bd2ef8212d" providerId="LiveId" clId="{84355243-79A8-4511-A2F9-7BFF63C9E63B}" dt="2020-04-11T15:32:15.891" v="1145" actId="1076"/>
          <ac:grpSpMkLst>
            <pc:docMk/>
            <pc:sldMk cId="3111943440" sldId="335"/>
            <ac:grpSpMk id="21" creationId="{8285D9F3-C4CC-4FEC-A167-DF7B51C81C54}"/>
          </ac:grpSpMkLst>
        </pc:grpChg>
        <pc:picChg chg="del">
          <ac:chgData name="Gabriele Ostuni" userId="b6a0a9bd2ef8212d" providerId="LiveId" clId="{84355243-79A8-4511-A2F9-7BFF63C9E63B}" dt="2020-04-11T15:31:48.593" v="1113" actId="478"/>
          <ac:picMkLst>
            <pc:docMk/>
            <pc:sldMk cId="3111943440" sldId="335"/>
            <ac:picMk id="7" creationId="{D23527CC-3598-4DC9-BD93-0D8A2D49C5D0}"/>
          </ac:picMkLst>
        </pc:picChg>
        <pc:picChg chg="del">
          <ac:chgData name="Gabriele Ostuni" userId="b6a0a9bd2ef8212d" providerId="LiveId" clId="{84355243-79A8-4511-A2F9-7BFF63C9E63B}" dt="2020-04-11T15:31:49.155" v="1114" actId="478"/>
          <ac:picMkLst>
            <pc:docMk/>
            <pc:sldMk cId="3111943440" sldId="335"/>
            <ac:picMk id="8" creationId="{8A7B32E7-7A21-4B81-835E-00CCE982E45B}"/>
          </ac:picMkLst>
        </pc:picChg>
      </pc:sldChg>
      <pc:sldChg chg="addSp delSp modSp add modAnim">
        <pc:chgData name="Gabriele Ostuni" userId="b6a0a9bd2ef8212d" providerId="LiveId" clId="{84355243-79A8-4511-A2F9-7BFF63C9E63B}" dt="2020-04-14T19:17:31.562" v="3459" actId="20577"/>
        <pc:sldMkLst>
          <pc:docMk/>
          <pc:sldMk cId="3686341245" sldId="336"/>
        </pc:sldMkLst>
        <pc:spChg chg="mod">
          <ac:chgData name="Gabriele Ostuni" userId="b6a0a9bd2ef8212d" providerId="LiveId" clId="{84355243-79A8-4511-A2F9-7BFF63C9E63B}" dt="2020-04-14T19:17:31.562" v="3459" actId="20577"/>
          <ac:spMkLst>
            <pc:docMk/>
            <pc:sldMk cId="3686341245" sldId="336"/>
            <ac:spMk id="2" creationId="{00000000-0000-0000-0000-000000000000}"/>
          </ac:spMkLst>
        </pc:spChg>
        <pc:spChg chg="add mod">
          <ac:chgData name="Gabriele Ostuni" userId="b6a0a9bd2ef8212d" providerId="LiveId" clId="{84355243-79A8-4511-A2F9-7BFF63C9E63B}" dt="2020-04-11T16:02:44.598" v="1902" actId="20577"/>
          <ac:spMkLst>
            <pc:docMk/>
            <pc:sldMk cId="3686341245" sldId="336"/>
            <ac:spMk id="3" creationId="{F6B9ABC5-C568-4E62-BA91-01BBE0E9290B}"/>
          </ac:spMkLst>
        </pc:spChg>
        <pc:spChg chg="del">
          <ac:chgData name="Gabriele Ostuni" userId="b6a0a9bd2ef8212d" providerId="LiveId" clId="{84355243-79A8-4511-A2F9-7BFF63C9E63B}" dt="2020-04-11T15:44:37.823" v="1745" actId="478"/>
          <ac:spMkLst>
            <pc:docMk/>
            <pc:sldMk cId="3686341245" sldId="336"/>
            <ac:spMk id="5" creationId="{C26A3BE0-0982-4A19-8822-14B5E88DB4E8}"/>
          </ac:spMkLst>
        </pc:spChg>
        <pc:spChg chg="del">
          <ac:chgData name="Gabriele Ostuni" userId="b6a0a9bd2ef8212d" providerId="LiveId" clId="{84355243-79A8-4511-A2F9-7BFF63C9E63B}" dt="2020-04-11T15:44:38.979" v="1746" actId="478"/>
          <ac:spMkLst>
            <pc:docMk/>
            <pc:sldMk cId="3686341245" sldId="336"/>
            <ac:spMk id="6" creationId="{9ABAEE5F-07F8-44AB-B8AE-8AEB89D5DEC0}"/>
          </ac:spMkLst>
        </pc:spChg>
        <pc:spChg chg="add">
          <ac:chgData name="Gabriele Ostuni" userId="b6a0a9bd2ef8212d" providerId="LiveId" clId="{84355243-79A8-4511-A2F9-7BFF63C9E63B}" dt="2020-04-11T16:01:30.444" v="1776"/>
          <ac:spMkLst>
            <pc:docMk/>
            <pc:sldMk cId="3686341245" sldId="336"/>
            <ac:spMk id="10" creationId="{2C56DB46-CCD7-4CE6-B64D-4CEE19AF8163}"/>
          </ac:spMkLst>
        </pc:spChg>
        <pc:spChg chg="add">
          <ac:chgData name="Gabriele Ostuni" userId="b6a0a9bd2ef8212d" providerId="LiveId" clId="{84355243-79A8-4511-A2F9-7BFF63C9E63B}" dt="2020-04-11T16:01:30.444" v="1776"/>
          <ac:spMkLst>
            <pc:docMk/>
            <pc:sldMk cId="3686341245" sldId="336"/>
            <ac:spMk id="11" creationId="{E0D632B5-2490-4CA9-97CA-708E9525C581}"/>
          </ac:spMkLst>
        </pc:spChg>
        <pc:spChg chg="add">
          <ac:chgData name="Gabriele Ostuni" userId="b6a0a9bd2ef8212d" providerId="LiveId" clId="{84355243-79A8-4511-A2F9-7BFF63C9E63B}" dt="2020-04-11T16:01:30.444" v="1776"/>
          <ac:spMkLst>
            <pc:docMk/>
            <pc:sldMk cId="3686341245" sldId="336"/>
            <ac:spMk id="12" creationId="{49108038-D221-4AD4-92A1-48A23A00CEA4}"/>
          </ac:spMkLst>
        </pc:spChg>
        <pc:spChg chg="add">
          <ac:chgData name="Gabriele Ostuni" userId="b6a0a9bd2ef8212d" providerId="LiveId" clId="{84355243-79A8-4511-A2F9-7BFF63C9E63B}" dt="2020-04-11T16:01:30.444" v="1776"/>
          <ac:spMkLst>
            <pc:docMk/>
            <pc:sldMk cId="3686341245" sldId="336"/>
            <ac:spMk id="13" creationId="{670602E2-875F-42F7-B95B-68527D21ED44}"/>
          </ac:spMkLst>
        </pc:spChg>
        <pc:spChg chg="add mod">
          <ac:chgData name="Gabriele Ostuni" userId="b6a0a9bd2ef8212d" providerId="LiveId" clId="{84355243-79A8-4511-A2F9-7BFF63C9E63B}" dt="2020-04-11T16:01:56.005" v="1811" actId="20577"/>
          <ac:spMkLst>
            <pc:docMk/>
            <pc:sldMk cId="3686341245" sldId="336"/>
            <ac:spMk id="14" creationId="{E42314A3-F508-4998-8E7C-432A5595215C}"/>
          </ac:spMkLst>
        </pc:spChg>
        <pc:spChg chg="add mod">
          <ac:chgData name="Gabriele Ostuni" userId="b6a0a9bd2ef8212d" providerId="LiveId" clId="{84355243-79A8-4511-A2F9-7BFF63C9E63B}" dt="2020-04-11T16:01:59.802" v="1813" actId="20577"/>
          <ac:spMkLst>
            <pc:docMk/>
            <pc:sldMk cId="3686341245" sldId="336"/>
            <ac:spMk id="15" creationId="{DC258D87-7A0B-4999-9796-FA1EBA395B8F}"/>
          </ac:spMkLst>
        </pc:spChg>
        <pc:graphicFrameChg chg="add modGraphic">
          <ac:chgData name="Gabriele Ostuni" userId="b6a0a9bd2ef8212d" providerId="LiveId" clId="{84355243-79A8-4511-A2F9-7BFF63C9E63B}" dt="2020-04-14T19:17:25.641" v="3457" actId="790"/>
          <ac:graphicFrameMkLst>
            <pc:docMk/>
            <pc:sldMk cId="3686341245" sldId="336"/>
            <ac:graphicFrameMk id="9" creationId="{59E44D13-AFA4-4411-B8E5-93F163B84CEC}"/>
          </ac:graphicFrameMkLst>
        </pc:graphicFrameChg>
        <pc:picChg chg="del">
          <ac:chgData name="Gabriele Ostuni" userId="b6a0a9bd2ef8212d" providerId="LiveId" clId="{84355243-79A8-4511-A2F9-7BFF63C9E63B}" dt="2020-04-11T15:44:36.010" v="1743" actId="478"/>
          <ac:picMkLst>
            <pc:docMk/>
            <pc:sldMk cId="3686341245" sldId="336"/>
            <ac:picMk id="7" creationId="{D23527CC-3598-4DC9-BD93-0D8A2D49C5D0}"/>
          </ac:picMkLst>
        </pc:picChg>
        <pc:picChg chg="del">
          <ac:chgData name="Gabriele Ostuni" userId="b6a0a9bd2ef8212d" providerId="LiveId" clId="{84355243-79A8-4511-A2F9-7BFF63C9E63B}" dt="2020-04-11T15:44:36.542" v="1744" actId="478"/>
          <ac:picMkLst>
            <pc:docMk/>
            <pc:sldMk cId="3686341245" sldId="336"/>
            <ac:picMk id="8" creationId="{8A7B32E7-7A21-4B81-835E-00CCE982E45B}"/>
          </ac:picMkLst>
        </pc:picChg>
      </pc:sldChg>
      <pc:sldChg chg="addSp delSp modSp add modAnim">
        <pc:chgData name="Gabriele Ostuni" userId="b6a0a9bd2ef8212d" providerId="LiveId" clId="{84355243-79A8-4511-A2F9-7BFF63C9E63B}" dt="2020-04-11T16:04:08.627" v="1952" actId="20577"/>
        <pc:sldMkLst>
          <pc:docMk/>
          <pc:sldMk cId="4007623510" sldId="337"/>
        </pc:sldMkLst>
        <pc:spChg chg="mod">
          <ac:chgData name="Gabriele Ostuni" userId="b6a0a9bd2ef8212d" providerId="LiveId" clId="{84355243-79A8-4511-A2F9-7BFF63C9E63B}" dt="2020-04-11T16:04:08.627" v="1952" actId="20577"/>
          <ac:spMkLst>
            <pc:docMk/>
            <pc:sldMk cId="4007623510" sldId="337"/>
            <ac:spMk id="2" creationId="{00000000-0000-0000-0000-000000000000}"/>
          </ac:spMkLst>
        </pc:spChg>
        <pc:spChg chg="del">
          <ac:chgData name="Gabriele Ostuni" userId="b6a0a9bd2ef8212d" providerId="LiveId" clId="{84355243-79A8-4511-A2F9-7BFF63C9E63B}" dt="2020-04-11T16:02:56.379" v="1905" actId="478"/>
          <ac:spMkLst>
            <pc:docMk/>
            <pc:sldMk cId="4007623510" sldId="337"/>
            <ac:spMk id="5" creationId="{C26A3BE0-0982-4A19-8822-14B5E88DB4E8}"/>
          </ac:spMkLst>
        </pc:spChg>
        <pc:spChg chg="del">
          <ac:chgData name="Gabriele Ostuni" userId="b6a0a9bd2ef8212d" providerId="LiveId" clId="{84355243-79A8-4511-A2F9-7BFF63C9E63B}" dt="2020-04-11T16:02:57.551" v="1906" actId="478"/>
          <ac:spMkLst>
            <pc:docMk/>
            <pc:sldMk cId="4007623510" sldId="337"/>
            <ac:spMk id="6" creationId="{9ABAEE5F-07F8-44AB-B8AE-8AEB89D5DEC0}"/>
          </ac:spMkLst>
        </pc:spChg>
        <pc:spChg chg="add">
          <ac:chgData name="Gabriele Ostuni" userId="b6a0a9bd2ef8212d" providerId="LiveId" clId="{84355243-79A8-4511-A2F9-7BFF63C9E63B}" dt="2020-04-11T16:03:24.691" v="1907"/>
          <ac:spMkLst>
            <pc:docMk/>
            <pc:sldMk cId="4007623510" sldId="337"/>
            <ac:spMk id="9" creationId="{4B8EBC4C-7EA0-423E-971F-6CECEA388A61}"/>
          </ac:spMkLst>
        </pc:spChg>
        <pc:spChg chg="add">
          <ac:chgData name="Gabriele Ostuni" userId="b6a0a9bd2ef8212d" providerId="LiveId" clId="{84355243-79A8-4511-A2F9-7BFF63C9E63B}" dt="2020-04-11T16:03:24.691" v="1907"/>
          <ac:spMkLst>
            <pc:docMk/>
            <pc:sldMk cId="4007623510" sldId="337"/>
            <ac:spMk id="10" creationId="{BC0F7F72-4F0B-4822-8A0C-640AF9F18BAE}"/>
          </ac:spMkLst>
        </pc:spChg>
        <pc:spChg chg="add">
          <ac:chgData name="Gabriele Ostuni" userId="b6a0a9bd2ef8212d" providerId="LiveId" clId="{84355243-79A8-4511-A2F9-7BFF63C9E63B}" dt="2020-04-11T16:03:24.691" v="1907"/>
          <ac:spMkLst>
            <pc:docMk/>
            <pc:sldMk cId="4007623510" sldId="337"/>
            <ac:spMk id="11" creationId="{BB9894DE-BF9B-4711-9F39-AEEB6C0282CD}"/>
          </ac:spMkLst>
        </pc:spChg>
        <pc:spChg chg="add">
          <ac:chgData name="Gabriele Ostuni" userId="b6a0a9bd2ef8212d" providerId="LiveId" clId="{84355243-79A8-4511-A2F9-7BFF63C9E63B}" dt="2020-04-11T16:03:24.691" v="1907"/>
          <ac:spMkLst>
            <pc:docMk/>
            <pc:sldMk cId="4007623510" sldId="337"/>
            <ac:spMk id="12" creationId="{B055532F-17A5-44B7-84E7-A636672A2BD2}"/>
          </ac:spMkLst>
        </pc:spChg>
        <pc:spChg chg="add">
          <ac:chgData name="Gabriele Ostuni" userId="b6a0a9bd2ef8212d" providerId="LiveId" clId="{84355243-79A8-4511-A2F9-7BFF63C9E63B}" dt="2020-04-11T16:03:24.691" v="1907"/>
          <ac:spMkLst>
            <pc:docMk/>
            <pc:sldMk cId="4007623510" sldId="337"/>
            <ac:spMk id="13" creationId="{432E57E3-5B2A-42ED-B9A6-3965F4AE95BF}"/>
          </ac:spMkLst>
        </pc:spChg>
        <pc:spChg chg="add">
          <ac:chgData name="Gabriele Ostuni" userId="b6a0a9bd2ef8212d" providerId="LiveId" clId="{84355243-79A8-4511-A2F9-7BFF63C9E63B}" dt="2020-04-11T16:03:24.691" v="1907"/>
          <ac:spMkLst>
            <pc:docMk/>
            <pc:sldMk cId="4007623510" sldId="337"/>
            <ac:spMk id="14" creationId="{F3A850D7-5ED7-4D6E-9D18-A10AEE269052}"/>
          </ac:spMkLst>
        </pc:spChg>
        <pc:spChg chg="add">
          <ac:chgData name="Gabriele Ostuni" userId="b6a0a9bd2ef8212d" providerId="LiveId" clId="{84355243-79A8-4511-A2F9-7BFF63C9E63B}" dt="2020-04-11T16:03:24.691" v="1907"/>
          <ac:spMkLst>
            <pc:docMk/>
            <pc:sldMk cId="4007623510" sldId="337"/>
            <ac:spMk id="15" creationId="{FE5E3A25-25E7-4AC6-B999-C3964D916ED9}"/>
          </ac:spMkLst>
        </pc:spChg>
        <pc:spChg chg="add">
          <ac:chgData name="Gabriele Ostuni" userId="b6a0a9bd2ef8212d" providerId="LiveId" clId="{84355243-79A8-4511-A2F9-7BFF63C9E63B}" dt="2020-04-11T16:03:24.691" v="1907"/>
          <ac:spMkLst>
            <pc:docMk/>
            <pc:sldMk cId="4007623510" sldId="337"/>
            <ac:spMk id="16" creationId="{7307A940-6F51-445F-B982-E2BF5D73DD6D}"/>
          </ac:spMkLst>
        </pc:spChg>
        <pc:spChg chg="add">
          <ac:chgData name="Gabriele Ostuni" userId="b6a0a9bd2ef8212d" providerId="LiveId" clId="{84355243-79A8-4511-A2F9-7BFF63C9E63B}" dt="2020-04-11T16:03:24.691" v="1907"/>
          <ac:spMkLst>
            <pc:docMk/>
            <pc:sldMk cId="4007623510" sldId="337"/>
            <ac:spMk id="17" creationId="{8D62DBB7-94C0-48CE-83B6-E1C23C76125C}"/>
          </ac:spMkLst>
        </pc:spChg>
        <pc:spChg chg="add">
          <ac:chgData name="Gabriele Ostuni" userId="b6a0a9bd2ef8212d" providerId="LiveId" clId="{84355243-79A8-4511-A2F9-7BFF63C9E63B}" dt="2020-04-11T16:03:24.691" v="1907"/>
          <ac:spMkLst>
            <pc:docMk/>
            <pc:sldMk cId="4007623510" sldId="337"/>
            <ac:spMk id="18" creationId="{056ADBF4-D306-452C-B7E8-8C72CB070FF5}"/>
          </ac:spMkLst>
        </pc:spChg>
        <pc:spChg chg="add">
          <ac:chgData name="Gabriele Ostuni" userId="b6a0a9bd2ef8212d" providerId="LiveId" clId="{84355243-79A8-4511-A2F9-7BFF63C9E63B}" dt="2020-04-11T16:03:24.691" v="1907"/>
          <ac:spMkLst>
            <pc:docMk/>
            <pc:sldMk cId="4007623510" sldId="337"/>
            <ac:spMk id="19" creationId="{1A16425D-9AD5-4794-96D5-B4DE4D1B5795}"/>
          </ac:spMkLst>
        </pc:spChg>
        <pc:spChg chg="add">
          <ac:chgData name="Gabriele Ostuni" userId="b6a0a9bd2ef8212d" providerId="LiveId" clId="{84355243-79A8-4511-A2F9-7BFF63C9E63B}" dt="2020-04-11T16:03:24.691" v="1907"/>
          <ac:spMkLst>
            <pc:docMk/>
            <pc:sldMk cId="4007623510" sldId="337"/>
            <ac:spMk id="20" creationId="{6ABCDA21-452E-4AA9-804F-C3699AAA477B}"/>
          </ac:spMkLst>
        </pc:spChg>
        <pc:spChg chg="add">
          <ac:chgData name="Gabriele Ostuni" userId="b6a0a9bd2ef8212d" providerId="LiveId" clId="{84355243-79A8-4511-A2F9-7BFF63C9E63B}" dt="2020-04-11T16:03:24.691" v="1907"/>
          <ac:spMkLst>
            <pc:docMk/>
            <pc:sldMk cId="4007623510" sldId="337"/>
            <ac:spMk id="21" creationId="{D5497F0D-4CA3-489B-A8F2-4D0E489E2390}"/>
          </ac:spMkLst>
        </pc:spChg>
        <pc:spChg chg="add">
          <ac:chgData name="Gabriele Ostuni" userId="b6a0a9bd2ef8212d" providerId="LiveId" clId="{84355243-79A8-4511-A2F9-7BFF63C9E63B}" dt="2020-04-11T16:03:24.691" v="1907"/>
          <ac:spMkLst>
            <pc:docMk/>
            <pc:sldMk cId="4007623510" sldId="337"/>
            <ac:spMk id="22" creationId="{69FAAC03-7E8B-4F2B-A126-C4EA220D9D19}"/>
          </ac:spMkLst>
        </pc:spChg>
        <pc:spChg chg="add">
          <ac:chgData name="Gabriele Ostuni" userId="b6a0a9bd2ef8212d" providerId="LiveId" clId="{84355243-79A8-4511-A2F9-7BFF63C9E63B}" dt="2020-04-11T16:03:24.691" v="1907"/>
          <ac:spMkLst>
            <pc:docMk/>
            <pc:sldMk cId="4007623510" sldId="337"/>
            <ac:spMk id="23" creationId="{CE8163D9-9080-44DB-A7EB-CCB3D5A27CA1}"/>
          </ac:spMkLst>
        </pc:spChg>
        <pc:spChg chg="add">
          <ac:chgData name="Gabriele Ostuni" userId="b6a0a9bd2ef8212d" providerId="LiveId" clId="{84355243-79A8-4511-A2F9-7BFF63C9E63B}" dt="2020-04-11T16:03:24.691" v="1907"/>
          <ac:spMkLst>
            <pc:docMk/>
            <pc:sldMk cId="4007623510" sldId="337"/>
            <ac:spMk id="24" creationId="{BB4E7599-B9CA-47A7-B694-D15B14383F79}"/>
          </ac:spMkLst>
        </pc:spChg>
        <pc:spChg chg="add">
          <ac:chgData name="Gabriele Ostuni" userId="b6a0a9bd2ef8212d" providerId="LiveId" clId="{84355243-79A8-4511-A2F9-7BFF63C9E63B}" dt="2020-04-11T16:03:24.691" v="1907"/>
          <ac:spMkLst>
            <pc:docMk/>
            <pc:sldMk cId="4007623510" sldId="337"/>
            <ac:spMk id="25" creationId="{7344B1D2-88BF-4A2B-A351-40D3B84DB8E0}"/>
          </ac:spMkLst>
        </pc:spChg>
        <pc:spChg chg="add">
          <ac:chgData name="Gabriele Ostuni" userId="b6a0a9bd2ef8212d" providerId="LiveId" clId="{84355243-79A8-4511-A2F9-7BFF63C9E63B}" dt="2020-04-11T16:03:24.691" v="1907"/>
          <ac:spMkLst>
            <pc:docMk/>
            <pc:sldMk cId="4007623510" sldId="337"/>
            <ac:spMk id="26" creationId="{D95813BD-7661-47F6-AD5B-E689181E4BEE}"/>
          </ac:spMkLst>
        </pc:spChg>
        <pc:spChg chg="add">
          <ac:chgData name="Gabriele Ostuni" userId="b6a0a9bd2ef8212d" providerId="LiveId" clId="{84355243-79A8-4511-A2F9-7BFF63C9E63B}" dt="2020-04-11T16:03:24.691" v="1907"/>
          <ac:spMkLst>
            <pc:docMk/>
            <pc:sldMk cId="4007623510" sldId="337"/>
            <ac:spMk id="27" creationId="{86D5A9AC-FD76-4592-8CBE-509AD33F9E23}"/>
          </ac:spMkLst>
        </pc:spChg>
        <pc:spChg chg="add">
          <ac:chgData name="Gabriele Ostuni" userId="b6a0a9bd2ef8212d" providerId="LiveId" clId="{84355243-79A8-4511-A2F9-7BFF63C9E63B}" dt="2020-04-11T16:03:24.691" v="1907"/>
          <ac:spMkLst>
            <pc:docMk/>
            <pc:sldMk cId="4007623510" sldId="337"/>
            <ac:spMk id="28" creationId="{2547D991-AB5B-4DCF-A6C0-0066D6895543}"/>
          </ac:spMkLst>
        </pc:spChg>
        <pc:spChg chg="add">
          <ac:chgData name="Gabriele Ostuni" userId="b6a0a9bd2ef8212d" providerId="LiveId" clId="{84355243-79A8-4511-A2F9-7BFF63C9E63B}" dt="2020-04-11T16:03:24.691" v="1907"/>
          <ac:spMkLst>
            <pc:docMk/>
            <pc:sldMk cId="4007623510" sldId="337"/>
            <ac:spMk id="29" creationId="{DA0E95AD-7CA0-4DDF-8619-04A32CD024C8}"/>
          </ac:spMkLst>
        </pc:spChg>
        <pc:spChg chg="add">
          <ac:chgData name="Gabriele Ostuni" userId="b6a0a9bd2ef8212d" providerId="LiveId" clId="{84355243-79A8-4511-A2F9-7BFF63C9E63B}" dt="2020-04-11T16:03:24.691" v="1907"/>
          <ac:spMkLst>
            <pc:docMk/>
            <pc:sldMk cId="4007623510" sldId="337"/>
            <ac:spMk id="30" creationId="{DE26A09B-7556-4D66-9E0B-1508A2855BE3}"/>
          </ac:spMkLst>
        </pc:spChg>
        <pc:spChg chg="add">
          <ac:chgData name="Gabriele Ostuni" userId="b6a0a9bd2ef8212d" providerId="LiveId" clId="{84355243-79A8-4511-A2F9-7BFF63C9E63B}" dt="2020-04-11T16:03:24.691" v="1907"/>
          <ac:spMkLst>
            <pc:docMk/>
            <pc:sldMk cId="4007623510" sldId="337"/>
            <ac:spMk id="31" creationId="{72820EDB-6071-4D55-AA1B-C78B1B14B238}"/>
          </ac:spMkLst>
        </pc:spChg>
        <pc:spChg chg="add">
          <ac:chgData name="Gabriele Ostuni" userId="b6a0a9bd2ef8212d" providerId="LiveId" clId="{84355243-79A8-4511-A2F9-7BFF63C9E63B}" dt="2020-04-11T16:03:24.691" v="1907"/>
          <ac:spMkLst>
            <pc:docMk/>
            <pc:sldMk cId="4007623510" sldId="337"/>
            <ac:spMk id="32" creationId="{2CB435E9-E818-4235-81F4-B00D00687B24}"/>
          </ac:spMkLst>
        </pc:spChg>
        <pc:spChg chg="add">
          <ac:chgData name="Gabriele Ostuni" userId="b6a0a9bd2ef8212d" providerId="LiveId" clId="{84355243-79A8-4511-A2F9-7BFF63C9E63B}" dt="2020-04-11T16:03:24.691" v="1907"/>
          <ac:spMkLst>
            <pc:docMk/>
            <pc:sldMk cId="4007623510" sldId="337"/>
            <ac:spMk id="33" creationId="{0B8BF138-04E0-469E-8B15-119CB1BBA404}"/>
          </ac:spMkLst>
        </pc:spChg>
        <pc:spChg chg="add">
          <ac:chgData name="Gabriele Ostuni" userId="b6a0a9bd2ef8212d" providerId="LiveId" clId="{84355243-79A8-4511-A2F9-7BFF63C9E63B}" dt="2020-04-11T16:03:24.691" v="1907"/>
          <ac:spMkLst>
            <pc:docMk/>
            <pc:sldMk cId="4007623510" sldId="337"/>
            <ac:spMk id="34" creationId="{42CF26A3-4D9E-4701-A1C1-94BA3EDBE44D}"/>
          </ac:spMkLst>
        </pc:spChg>
        <pc:spChg chg="add">
          <ac:chgData name="Gabriele Ostuni" userId="b6a0a9bd2ef8212d" providerId="LiveId" clId="{84355243-79A8-4511-A2F9-7BFF63C9E63B}" dt="2020-04-11T16:03:24.691" v="1907"/>
          <ac:spMkLst>
            <pc:docMk/>
            <pc:sldMk cId="4007623510" sldId="337"/>
            <ac:spMk id="35" creationId="{9C39F490-851A-43F5-949E-67A1F452AB5C}"/>
          </ac:spMkLst>
        </pc:spChg>
        <pc:spChg chg="add">
          <ac:chgData name="Gabriele Ostuni" userId="b6a0a9bd2ef8212d" providerId="LiveId" clId="{84355243-79A8-4511-A2F9-7BFF63C9E63B}" dt="2020-04-11T16:03:24.691" v="1907"/>
          <ac:spMkLst>
            <pc:docMk/>
            <pc:sldMk cId="4007623510" sldId="337"/>
            <ac:spMk id="36" creationId="{83CB929F-B2E6-47F0-BA52-C6DF1A1B9520}"/>
          </ac:spMkLst>
        </pc:spChg>
        <pc:spChg chg="add">
          <ac:chgData name="Gabriele Ostuni" userId="b6a0a9bd2ef8212d" providerId="LiveId" clId="{84355243-79A8-4511-A2F9-7BFF63C9E63B}" dt="2020-04-11T16:03:24.691" v="1907"/>
          <ac:spMkLst>
            <pc:docMk/>
            <pc:sldMk cId="4007623510" sldId="337"/>
            <ac:spMk id="37" creationId="{A30E16CA-B5ED-4B7E-958D-7654D18B7D63}"/>
          </ac:spMkLst>
        </pc:spChg>
        <pc:spChg chg="add mod">
          <ac:chgData name="Gabriele Ostuni" userId="b6a0a9bd2ef8212d" providerId="LiveId" clId="{84355243-79A8-4511-A2F9-7BFF63C9E63B}" dt="2020-04-11T16:03:45.456" v="1925" actId="20577"/>
          <ac:spMkLst>
            <pc:docMk/>
            <pc:sldMk cId="4007623510" sldId="337"/>
            <ac:spMk id="38" creationId="{3E68D269-387B-4213-A0BD-64C7021820D8}"/>
          </ac:spMkLst>
        </pc:spChg>
        <pc:spChg chg="add">
          <ac:chgData name="Gabriele Ostuni" userId="b6a0a9bd2ef8212d" providerId="LiveId" clId="{84355243-79A8-4511-A2F9-7BFF63C9E63B}" dt="2020-04-11T16:03:24.691" v="1907"/>
          <ac:spMkLst>
            <pc:docMk/>
            <pc:sldMk cId="4007623510" sldId="337"/>
            <ac:spMk id="39" creationId="{335BC844-C7CE-46C7-9430-5B36C496B2FF}"/>
          </ac:spMkLst>
        </pc:spChg>
        <pc:spChg chg="add del">
          <ac:chgData name="Gabriele Ostuni" userId="b6a0a9bd2ef8212d" providerId="LiveId" clId="{84355243-79A8-4511-A2F9-7BFF63C9E63B}" dt="2020-04-11T16:03:49.940" v="1926" actId="478"/>
          <ac:spMkLst>
            <pc:docMk/>
            <pc:sldMk cId="4007623510" sldId="337"/>
            <ac:spMk id="40" creationId="{494EFC69-5B1D-414C-8EEA-7363DC8C8B2A}"/>
          </ac:spMkLst>
        </pc:spChg>
        <pc:picChg chg="del">
          <ac:chgData name="Gabriele Ostuni" userId="b6a0a9bd2ef8212d" providerId="LiveId" clId="{84355243-79A8-4511-A2F9-7BFF63C9E63B}" dt="2020-04-11T16:02:54.566" v="1903" actId="478"/>
          <ac:picMkLst>
            <pc:docMk/>
            <pc:sldMk cId="4007623510" sldId="337"/>
            <ac:picMk id="7" creationId="{D23527CC-3598-4DC9-BD93-0D8A2D49C5D0}"/>
          </ac:picMkLst>
        </pc:picChg>
        <pc:picChg chg="del">
          <ac:chgData name="Gabriele Ostuni" userId="b6a0a9bd2ef8212d" providerId="LiveId" clId="{84355243-79A8-4511-A2F9-7BFF63C9E63B}" dt="2020-04-11T16:02:55.145" v="1904" actId="478"/>
          <ac:picMkLst>
            <pc:docMk/>
            <pc:sldMk cId="4007623510" sldId="337"/>
            <ac:picMk id="8" creationId="{8A7B32E7-7A21-4B81-835E-00CCE982E45B}"/>
          </ac:picMkLst>
        </pc:picChg>
      </pc:sldChg>
      <pc:sldChg chg="addSp modSp add modAnim">
        <pc:chgData name="Gabriele Ostuni" userId="b6a0a9bd2ef8212d" providerId="LiveId" clId="{84355243-79A8-4511-A2F9-7BFF63C9E63B}" dt="2020-04-11T15:42:19.999" v="1426" actId="20577"/>
        <pc:sldMkLst>
          <pc:docMk/>
          <pc:sldMk cId="2560995495" sldId="338"/>
        </pc:sldMkLst>
        <pc:spChg chg="mod">
          <ac:chgData name="Gabriele Ostuni" userId="b6a0a9bd2ef8212d" providerId="LiveId" clId="{84355243-79A8-4511-A2F9-7BFF63C9E63B}" dt="2020-04-11T15:33:10.296" v="1240" actId="20577"/>
          <ac:spMkLst>
            <pc:docMk/>
            <pc:sldMk cId="2560995495" sldId="338"/>
            <ac:spMk id="2" creationId="{00000000-0000-0000-0000-000000000000}"/>
          </ac:spMkLst>
        </pc:spChg>
        <pc:spChg chg="add mod">
          <ac:chgData name="Gabriele Ostuni" userId="b6a0a9bd2ef8212d" providerId="LiveId" clId="{84355243-79A8-4511-A2F9-7BFF63C9E63B}" dt="2020-04-11T15:42:19.999" v="1426" actId="20577"/>
          <ac:spMkLst>
            <pc:docMk/>
            <pc:sldMk cId="2560995495" sldId="338"/>
            <ac:spMk id="4" creationId="{61838223-A23A-4328-A48C-E47A8EAE3D26}"/>
          </ac:spMkLst>
        </pc:spChg>
        <pc:picChg chg="add mod">
          <ac:chgData name="Gabriele Ostuni" userId="b6a0a9bd2ef8212d" providerId="LiveId" clId="{84355243-79A8-4511-A2F9-7BFF63C9E63B}" dt="2020-04-11T15:33:18.960" v="1243" actId="1076"/>
          <ac:picMkLst>
            <pc:docMk/>
            <pc:sldMk cId="2560995495" sldId="338"/>
            <ac:picMk id="3" creationId="{1934C35F-1C3F-4FB8-806C-E7964353AFCF}"/>
          </ac:picMkLst>
        </pc:picChg>
      </pc:sldChg>
      <pc:sldChg chg="addSp delSp modSp add modAnim">
        <pc:chgData name="Gabriele Ostuni" userId="b6a0a9bd2ef8212d" providerId="LiveId" clId="{84355243-79A8-4511-A2F9-7BFF63C9E63B}" dt="2020-04-11T15:43:21.184" v="1616" actId="20577"/>
        <pc:sldMkLst>
          <pc:docMk/>
          <pc:sldMk cId="3824260116" sldId="339"/>
        </pc:sldMkLst>
        <pc:spChg chg="mod">
          <ac:chgData name="Gabriele Ostuni" userId="b6a0a9bd2ef8212d" providerId="LiveId" clId="{84355243-79A8-4511-A2F9-7BFF63C9E63B}" dt="2020-04-11T15:42:47.466" v="1464" actId="20577"/>
          <ac:spMkLst>
            <pc:docMk/>
            <pc:sldMk cId="3824260116" sldId="339"/>
            <ac:spMk id="2" creationId="{00000000-0000-0000-0000-000000000000}"/>
          </ac:spMkLst>
        </pc:spChg>
        <pc:spChg chg="add mod">
          <ac:chgData name="Gabriele Ostuni" userId="b6a0a9bd2ef8212d" providerId="LiveId" clId="{84355243-79A8-4511-A2F9-7BFF63C9E63B}" dt="2020-04-11T15:43:21.184" v="1616" actId="20577"/>
          <ac:spMkLst>
            <pc:docMk/>
            <pc:sldMk cId="3824260116" sldId="339"/>
            <ac:spMk id="6" creationId="{BE7EDB96-1265-4C99-96B6-FD3D4FF3D1C7}"/>
          </ac:spMkLst>
        </pc:spChg>
        <pc:picChg chg="add del">
          <ac:chgData name="Gabriele Ostuni" userId="b6a0a9bd2ef8212d" providerId="LiveId" clId="{84355243-79A8-4511-A2F9-7BFF63C9E63B}" dt="2020-04-11T15:42:33.717" v="1430"/>
          <ac:picMkLst>
            <pc:docMk/>
            <pc:sldMk cId="3824260116" sldId="339"/>
            <ac:picMk id="3" creationId="{1CCA6905-8F8F-4674-9E3C-E3A38FFF7CBE}"/>
          </ac:picMkLst>
        </pc:picChg>
        <pc:picChg chg="add del">
          <ac:chgData name="Gabriele Ostuni" userId="b6a0a9bd2ef8212d" providerId="LiveId" clId="{84355243-79A8-4511-A2F9-7BFF63C9E63B}" dt="2020-04-11T15:42:34.654" v="1432"/>
          <ac:picMkLst>
            <pc:docMk/>
            <pc:sldMk cId="3824260116" sldId="339"/>
            <ac:picMk id="4" creationId="{D7773DEB-A06A-446C-89CA-BDE54B36E57A}"/>
          </ac:picMkLst>
        </pc:picChg>
        <pc:picChg chg="add mod">
          <ac:chgData name="Gabriele Ostuni" userId="b6a0a9bd2ef8212d" providerId="LiveId" clId="{84355243-79A8-4511-A2F9-7BFF63C9E63B}" dt="2020-04-11T15:42:38.576" v="1435" actId="1076"/>
          <ac:picMkLst>
            <pc:docMk/>
            <pc:sldMk cId="3824260116" sldId="339"/>
            <ac:picMk id="5" creationId="{75B7F324-C7B3-4F64-9437-F02DEE8C612A}"/>
          </ac:picMkLst>
        </pc:picChg>
      </pc:sldChg>
      <pc:sldChg chg="addSp modSp add modAnim">
        <pc:chgData name="Gabriele Ostuni" userId="b6a0a9bd2ef8212d" providerId="LiveId" clId="{84355243-79A8-4511-A2F9-7BFF63C9E63B}" dt="2020-04-11T15:44:31.792" v="1742" actId="20577"/>
        <pc:sldMkLst>
          <pc:docMk/>
          <pc:sldMk cId="1318274638" sldId="340"/>
        </pc:sldMkLst>
        <pc:spChg chg="mod">
          <ac:chgData name="Gabriele Ostuni" userId="b6a0a9bd2ef8212d" providerId="LiveId" clId="{84355243-79A8-4511-A2F9-7BFF63C9E63B}" dt="2020-04-11T15:43:43.684" v="1648" actId="20577"/>
          <ac:spMkLst>
            <pc:docMk/>
            <pc:sldMk cId="1318274638" sldId="340"/>
            <ac:spMk id="2" creationId="{00000000-0000-0000-0000-000000000000}"/>
          </ac:spMkLst>
        </pc:spChg>
        <pc:spChg chg="add">
          <ac:chgData name="Gabriele Ostuni" userId="b6a0a9bd2ef8212d" providerId="LiveId" clId="{84355243-79A8-4511-A2F9-7BFF63C9E63B}" dt="2020-04-11T15:43:35.825" v="1617"/>
          <ac:spMkLst>
            <pc:docMk/>
            <pc:sldMk cId="1318274638" sldId="340"/>
            <ac:spMk id="3" creationId="{6FCFE36C-40FD-402B-8882-40ECCC578CF1}"/>
          </ac:spMkLst>
        </pc:spChg>
        <pc:spChg chg="add">
          <ac:chgData name="Gabriele Ostuni" userId="b6a0a9bd2ef8212d" providerId="LiveId" clId="{84355243-79A8-4511-A2F9-7BFF63C9E63B}" dt="2020-04-11T15:43:35.825" v="1617"/>
          <ac:spMkLst>
            <pc:docMk/>
            <pc:sldMk cId="1318274638" sldId="340"/>
            <ac:spMk id="4" creationId="{FFB3F843-4112-4D23-80F4-93001DEF2FFB}"/>
          </ac:spMkLst>
        </pc:spChg>
        <pc:spChg chg="add">
          <ac:chgData name="Gabriele Ostuni" userId="b6a0a9bd2ef8212d" providerId="LiveId" clId="{84355243-79A8-4511-A2F9-7BFF63C9E63B}" dt="2020-04-11T15:43:35.825" v="1617"/>
          <ac:spMkLst>
            <pc:docMk/>
            <pc:sldMk cId="1318274638" sldId="340"/>
            <ac:spMk id="5" creationId="{0B1C0E45-C135-44FF-B2FC-565759F14A17}"/>
          </ac:spMkLst>
        </pc:spChg>
        <pc:spChg chg="add mod">
          <ac:chgData name="Gabriele Ostuni" userId="b6a0a9bd2ef8212d" providerId="LiveId" clId="{84355243-79A8-4511-A2F9-7BFF63C9E63B}" dt="2020-04-11T15:44:01.715" v="1679" actId="1076"/>
          <ac:spMkLst>
            <pc:docMk/>
            <pc:sldMk cId="1318274638" sldId="340"/>
            <ac:spMk id="7" creationId="{C0A0B7BF-9912-4D3B-8DF0-3641BD518AC4}"/>
          </ac:spMkLst>
        </pc:spChg>
        <pc:spChg chg="add mod">
          <ac:chgData name="Gabriele Ostuni" userId="b6a0a9bd2ef8212d" providerId="LiveId" clId="{84355243-79A8-4511-A2F9-7BFF63C9E63B}" dt="2020-04-11T15:43:50.527" v="1657" actId="20577"/>
          <ac:spMkLst>
            <pc:docMk/>
            <pc:sldMk cId="1318274638" sldId="340"/>
            <ac:spMk id="8" creationId="{97644FB1-4217-4D25-AF66-C8B47FB7E110}"/>
          </ac:spMkLst>
        </pc:spChg>
        <pc:spChg chg="add">
          <ac:chgData name="Gabriele Ostuni" userId="b6a0a9bd2ef8212d" providerId="LiveId" clId="{84355243-79A8-4511-A2F9-7BFF63C9E63B}" dt="2020-04-11T15:43:35.825" v="1617"/>
          <ac:spMkLst>
            <pc:docMk/>
            <pc:sldMk cId="1318274638" sldId="340"/>
            <ac:spMk id="9" creationId="{1F66701D-7F58-4A67-B26A-674867AD037B}"/>
          </ac:spMkLst>
        </pc:spChg>
        <pc:spChg chg="add">
          <ac:chgData name="Gabriele Ostuni" userId="b6a0a9bd2ef8212d" providerId="LiveId" clId="{84355243-79A8-4511-A2F9-7BFF63C9E63B}" dt="2020-04-11T15:43:35.825" v="1617"/>
          <ac:spMkLst>
            <pc:docMk/>
            <pc:sldMk cId="1318274638" sldId="340"/>
            <ac:spMk id="10" creationId="{CAAF0CE0-92C0-4EDF-AC95-F34C15B85A42}"/>
          </ac:spMkLst>
        </pc:spChg>
        <pc:spChg chg="add">
          <ac:chgData name="Gabriele Ostuni" userId="b6a0a9bd2ef8212d" providerId="LiveId" clId="{84355243-79A8-4511-A2F9-7BFF63C9E63B}" dt="2020-04-11T15:43:35.825" v="1617"/>
          <ac:spMkLst>
            <pc:docMk/>
            <pc:sldMk cId="1318274638" sldId="340"/>
            <ac:spMk id="11" creationId="{7221AFE7-53AC-4C38-9E15-BABAF83808E3}"/>
          </ac:spMkLst>
        </pc:spChg>
        <pc:spChg chg="add">
          <ac:chgData name="Gabriele Ostuni" userId="b6a0a9bd2ef8212d" providerId="LiveId" clId="{84355243-79A8-4511-A2F9-7BFF63C9E63B}" dt="2020-04-11T15:43:35.825" v="1617"/>
          <ac:spMkLst>
            <pc:docMk/>
            <pc:sldMk cId="1318274638" sldId="340"/>
            <ac:spMk id="12" creationId="{B50801AA-BD7D-4A96-B665-31789AEB5C43}"/>
          </ac:spMkLst>
        </pc:spChg>
        <pc:spChg chg="add">
          <ac:chgData name="Gabriele Ostuni" userId="b6a0a9bd2ef8212d" providerId="LiveId" clId="{84355243-79A8-4511-A2F9-7BFF63C9E63B}" dt="2020-04-11T15:43:35.825" v="1617"/>
          <ac:spMkLst>
            <pc:docMk/>
            <pc:sldMk cId="1318274638" sldId="340"/>
            <ac:spMk id="13" creationId="{DA57DE36-8E02-4C8C-8939-0D4293E54E9F}"/>
          </ac:spMkLst>
        </pc:spChg>
        <pc:spChg chg="add">
          <ac:chgData name="Gabriele Ostuni" userId="b6a0a9bd2ef8212d" providerId="LiveId" clId="{84355243-79A8-4511-A2F9-7BFF63C9E63B}" dt="2020-04-11T15:43:35.825" v="1617"/>
          <ac:spMkLst>
            <pc:docMk/>
            <pc:sldMk cId="1318274638" sldId="340"/>
            <ac:spMk id="14" creationId="{BD44BE5F-1D29-4ACC-929D-E3E69DAF3590}"/>
          </ac:spMkLst>
        </pc:spChg>
        <pc:spChg chg="add">
          <ac:chgData name="Gabriele Ostuni" userId="b6a0a9bd2ef8212d" providerId="LiveId" clId="{84355243-79A8-4511-A2F9-7BFF63C9E63B}" dt="2020-04-11T15:43:35.825" v="1617"/>
          <ac:spMkLst>
            <pc:docMk/>
            <pc:sldMk cId="1318274638" sldId="340"/>
            <ac:spMk id="15" creationId="{38A94903-490C-412A-9128-BDA20A9A9565}"/>
          </ac:spMkLst>
        </pc:spChg>
        <pc:spChg chg="add">
          <ac:chgData name="Gabriele Ostuni" userId="b6a0a9bd2ef8212d" providerId="LiveId" clId="{84355243-79A8-4511-A2F9-7BFF63C9E63B}" dt="2020-04-11T15:43:35.825" v="1617"/>
          <ac:spMkLst>
            <pc:docMk/>
            <pc:sldMk cId="1318274638" sldId="340"/>
            <ac:spMk id="16" creationId="{8F810240-A46E-4FBB-96DF-429AFD88793B}"/>
          </ac:spMkLst>
        </pc:spChg>
        <pc:spChg chg="add">
          <ac:chgData name="Gabriele Ostuni" userId="b6a0a9bd2ef8212d" providerId="LiveId" clId="{84355243-79A8-4511-A2F9-7BFF63C9E63B}" dt="2020-04-11T15:43:35.825" v="1617"/>
          <ac:spMkLst>
            <pc:docMk/>
            <pc:sldMk cId="1318274638" sldId="340"/>
            <ac:spMk id="17" creationId="{345EF354-E373-4EF0-8913-2E07638F1CDB}"/>
          </ac:spMkLst>
        </pc:spChg>
        <pc:spChg chg="add">
          <ac:chgData name="Gabriele Ostuni" userId="b6a0a9bd2ef8212d" providerId="LiveId" clId="{84355243-79A8-4511-A2F9-7BFF63C9E63B}" dt="2020-04-11T15:43:35.825" v="1617"/>
          <ac:spMkLst>
            <pc:docMk/>
            <pc:sldMk cId="1318274638" sldId="340"/>
            <ac:spMk id="18" creationId="{78F7C1EE-8670-41D2-9D47-C6EA30C9EEB8}"/>
          </ac:spMkLst>
        </pc:spChg>
        <pc:spChg chg="add mod">
          <ac:chgData name="Gabriele Ostuni" userId="b6a0a9bd2ef8212d" providerId="LiveId" clId="{84355243-79A8-4511-A2F9-7BFF63C9E63B}" dt="2020-04-11T15:44:10.105" v="1704" actId="14100"/>
          <ac:spMkLst>
            <pc:docMk/>
            <pc:sldMk cId="1318274638" sldId="340"/>
            <ac:spMk id="23" creationId="{5A282AC3-33D8-4830-A986-7CDBEFAD5792}"/>
          </ac:spMkLst>
        </pc:spChg>
        <pc:spChg chg="add mod">
          <ac:chgData name="Gabriele Ostuni" userId="b6a0a9bd2ef8212d" providerId="LiveId" clId="{84355243-79A8-4511-A2F9-7BFF63C9E63B}" dt="2020-04-11T15:44:31.792" v="1742" actId="20577"/>
          <ac:spMkLst>
            <pc:docMk/>
            <pc:sldMk cId="1318274638" sldId="340"/>
            <ac:spMk id="24" creationId="{8A236744-A229-4A75-B947-1DC0D333DD9A}"/>
          </ac:spMkLst>
        </pc:spChg>
        <pc:spChg chg="add mod">
          <ac:chgData name="Gabriele Ostuni" userId="b6a0a9bd2ef8212d" providerId="LiveId" clId="{84355243-79A8-4511-A2F9-7BFF63C9E63B}" dt="2020-04-11T15:44:12.480" v="1710" actId="20577"/>
          <ac:spMkLst>
            <pc:docMk/>
            <pc:sldMk cId="1318274638" sldId="340"/>
            <ac:spMk id="25" creationId="{B0F33C7A-5BE3-4DFD-91C0-9A8DF818A14B}"/>
          </ac:spMkLst>
        </pc:spChg>
        <pc:spChg chg="add mod">
          <ac:chgData name="Gabriele Ostuni" userId="b6a0a9bd2ef8212d" providerId="LiveId" clId="{84355243-79A8-4511-A2F9-7BFF63C9E63B}" dt="2020-04-11T15:44:15.667" v="1716" actId="20577"/>
          <ac:spMkLst>
            <pc:docMk/>
            <pc:sldMk cId="1318274638" sldId="340"/>
            <ac:spMk id="26" creationId="{3CD3BE0D-7AA7-468A-B3D9-8B504DD4AC0C}"/>
          </ac:spMkLst>
        </pc:spChg>
        <pc:cxnChg chg="add">
          <ac:chgData name="Gabriele Ostuni" userId="b6a0a9bd2ef8212d" providerId="LiveId" clId="{84355243-79A8-4511-A2F9-7BFF63C9E63B}" dt="2020-04-11T15:43:35.825" v="1617"/>
          <ac:cxnSpMkLst>
            <pc:docMk/>
            <pc:sldMk cId="1318274638" sldId="340"/>
            <ac:cxnSpMk id="6" creationId="{B95906EB-1D71-425B-86A3-AF41559EC8ED}"/>
          </ac:cxnSpMkLst>
        </pc:cxnChg>
        <pc:cxnChg chg="add">
          <ac:chgData name="Gabriele Ostuni" userId="b6a0a9bd2ef8212d" providerId="LiveId" clId="{84355243-79A8-4511-A2F9-7BFF63C9E63B}" dt="2020-04-11T15:43:35.825" v="1617"/>
          <ac:cxnSpMkLst>
            <pc:docMk/>
            <pc:sldMk cId="1318274638" sldId="340"/>
            <ac:cxnSpMk id="19" creationId="{5A2EE3B8-026E-4EC0-883A-9343173FB4F4}"/>
          </ac:cxnSpMkLst>
        </pc:cxnChg>
        <pc:cxnChg chg="add">
          <ac:chgData name="Gabriele Ostuni" userId="b6a0a9bd2ef8212d" providerId="LiveId" clId="{84355243-79A8-4511-A2F9-7BFF63C9E63B}" dt="2020-04-11T15:43:35.825" v="1617"/>
          <ac:cxnSpMkLst>
            <pc:docMk/>
            <pc:sldMk cId="1318274638" sldId="340"/>
            <ac:cxnSpMk id="20" creationId="{7744C72D-BBE1-4E31-BB66-E485A592536E}"/>
          </ac:cxnSpMkLst>
        </pc:cxnChg>
        <pc:cxnChg chg="add">
          <ac:chgData name="Gabriele Ostuni" userId="b6a0a9bd2ef8212d" providerId="LiveId" clId="{84355243-79A8-4511-A2F9-7BFF63C9E63B}" dt="2020-04-11T15:43:35.825" v="1617"/>
          <ac:cxnSpMkLst>
            <pc:docMk/>
            <pc:sldMk cId="1318274638" sldId="340"/>
            <ac:cxnSpMk id="21" creationId="{EF5C90B1-A62C-412E-ADE4-42A30DDB5314}"/>
          </ac:cxnSpMkLst>
        </pc:cxnChg>
        <pc:cxnChg chg="add">
          <ac:chgData name="Gabriele Ostuni" userId="b6a0a9bd2ef8212d" providerId="LiveId" clId="{84355243-79A8-4511-A2F9-7BFF63C9E63B}" dt="2020-04-11T15:43:35.825" v="1617"/>
          <ac:cxnSpMkLst>
            <pc:docMk/>
            <pc:sldMk cId="1318274638" sldId="340"/>
            <ac:cxnSpMk id="22" creationId="{0ED92FD2-418C-4506-90F1-AB5EDD986542}"/>
          </ac:cxnSpMkLst>
        </pc:cxnChg>
      </pc:sldChg>
      <pc:sldChg chg="addSp delSp modSp add modAnim">
        <pc:chgData name="Gabriele Ostuni" userId="b6a0a9bd2ef8212d" providerId="LiveId" clId="{84355243-79A8-4511-A2F9-7BFF63C9E63B}" dt="2020-04-11T16:08:40.603" v="2189" actId="20577"/>
        <pc:sldMkLst>
          <pc:docMk/>
          <pc:sldMk cId="3646144208" sldId="341"/>
        </pc:sldMkLst>
        <pc:spChg chg="mod">
          <ac:chgData name="Gabriele Ostuni" userId="b6a0a9bd2ef8212d" providerId="LiveId" clId="{84355243-79A8-4511-A2F9-7BFF63C9E63B}" dt="2020-04-11T16:07:36.542" v="2003" actId="20577"/>
          <ac:spMkLst>
            <pc:docMk/>
            <pc:sldMk cId="3646144208" sldId="341"/>
            <ac:spMk id="2" creationId="{00000000-0000-0000-0000-000000000000}"/>
          </ac:spMkLst>
        </pc:spChg>
        <pc:spChg chg="del">
          <ac:chgData name="Gabriele Ostuni" userId="b6a0a9bd2ef8212d" providerId="LiveId" clId="{84355243-79A8-4511-A2F9-7BFF63C9E63B}" dt="2020-04-11T16:04:29.345" v="1954" actId="478"/>
          <ac:spMkLst>
            <pc:docMk/>
            <pc:sldMk cId="3646144208" sldId="341"/>
            <ac:spMk id="3" creationId="{F6B9ABC5-C568-4E62-BA91-01BBE0E9290B}"/>
          </ac:spMkLst>
        </pc:spChg>
        <pc:spChg chg="del">
          <ac:chgData name="Gabriele Ostuni" userId="b6a0a9bd2ef8212d" providerId="LiveId" clId="{84355243-79A8-4511-A2F9-7BFF63C9E63B}" dt="2020-04-11T16:04:29.345" v="1954" actId="478"/>
          <ac:spMkLst>
            <pc:docMk/>
            <pc:sldMk cId="3646144208" sldId="341"/>
            <ac:spMk id="10" creationId="{2C56DB46-CCD7-4CE6-B64D-4CEE19AF8163}"/>
          </ac:spMkLst>
        </pc:spChg>
        <pc:spChg chg="del">
          <ac:chgData name="Gabriele Ostuni" userId="b6a0a9bd2ef8212d" providerId="LiveId" clId="{84355243-79A8-4511-A2F9-7BFF63C9E63B}" dt="2020-04-11T16:04:29.345" v="1954" actId="478"/>
          <ac:spMkLst>
            <pc:docMk/>
            <pc:sldMk cId="3646144208" sldId="341"/>
            <ac:spMk id="11" creationId="{E0D632B5-2490-4CA9-97CA-708E9525C581}"/>
          </ac:spMkLst>
        </pc:spChg>
        <pc:spChg chg="del">
          <ac:chgData name="Gabriele Ostuni" userId="b6a0a9bd2ef8212d" providerId="LiveId" clId="{84355243-79A8-4511-A2F9-7BFF63C9E63B}" dt="2020-04-11T16:04:29.345" v="1954" actId="478"/>
          <ac:spMkLst>
            <pc:docMk/>
            <pc:sldMk cId="3646144208" sldId="341"/>
            <ac:spMk id="12" creationId="{49108038-D221-4AD4-92A1-48A23A00CEA4}"/>
          </ac:spMkLst>
        </pc:spChg>
        <pc:spChg chg="del">
          <ac:chgData name="Gabriele Ostuni" userId="b6a0a9bd2ef8212d" providerId="LiveId" clId="{84355243-79A8-4511-A2F9-7BFF63C9E63B}" dt="2020-04-11T16:04:29.345" v="1954" actId="478"/>
          <ac:spMkLst>
            <pc:docMk/>
            <pc:sldMk cId="3646144208" sldId="341"/>
            <ac:spMk id="13" creationId="{670602E2-875F-42F7-B95B-68527D21ED44}"/>
          </ac:spMkLst>
        </pc:spChg>
        <pc:spChg chg="del">
          <ac:chgData name="Gabriele Ostuni" userId="b6a0a9bd2ef8212d" providerId="LiveId" clId="{84355243-79A8-4511-A2F9-7BFF63C9E63B}" dt="2020-04-11T16:04:29.345" v="1954" actId="478"/>
          <ac:spMkLst>
            <pc:docMk/>
            <pc:sldMk cId="3646144208" sldId="341"/>
            <ac:spMk id="14" creationId="{E42314A3-F508-4998-8E7C-432A5595215C}"/>
          </ac:spMkLst>
        </pc:spChg>
        <pc:spChg chg="del">
          <ac:chgData name="Gabriele Ostuni" userId="b6a0a9bd2ef8212d" providerId="LiveId" clId="{84355243-79A8-4511-A2F9-7BFF63C9E63B}" dt="2020-04-11T16:04:29.345" v="1954" actId="478"/>
          <ac:spMkLst>
            <pc:docMk/>
            <pc:sldMk cId="3646144208" sldId="341"/>
            <ac:spMk id="15" creationId="{DC258D87-7A0B-4999-9796-FA1EBA395B8F}"/>
          </ac:spMkLst>
        </pc:spChg>
        <pc:spChg chg="add mod">
          <ac:chgData name="Gabriele Ostuni" userId="b6a0a9bd2ef8212d" providerId="LiveId" clId="{84355243-79A8-4511-A2F9-7BFF63C9E63B}" dt="2020-04-11T16:08:40.603" v="2189" actId="20577"/>
          <ac:spMkLst>
            <pc:docMk/>
            <pc:sldMk cId="3646144208" sldId="341"/>
            <ac:spMk id="17" creationId="{50C02B48-A285-4FFB-9853-9D9AD609FD55}"/>
          </ac:spMkLst>
        </pc:spChg>
        <pc:graphicFrameChg chg="del">
          <ac:chgData name="Gabriele Ostuni" userId="b6a0a9bd2ef8212d" providerId="LiveId" clId="{84355243-79A8-4511-A2F9-7BFF63C9E63B}" dt="2020-04-11T16:04:29.345" v="1954" actId="478"/>
          <ac:graphicFrameMkLst>
            <pc:docMk/>
            <pc:sldMk cId="3646144208" sldId="341"/>
            <ac:graphicFrameMk id="9" creationId="{59E44D13-AFA4-4411-B8E5-93F163B84CEC}"/>
          </ac:graphicFrameMkLst>
        </pc:graphicFrameChg>
        <pc:picChg chg="add mod">
          <ac:chgData name="Gabriele Ostuni" userId="b6a0a9bd2ef8212d" providerId="LiveId" clId="{84355243-79A8-4511-A2F9-7BFF63C9E63B}" dt="2020-04-11T16:07:38.730" v="2004" actId="1076"/>
          <ac:picMkLst>
            <pc:docMk/>
            <pc:sldMk cId="3646144208" sldId="341"/>
            <ac:picMk id="16" creationId="{3DA5B6E6-7682-4A97-A97D-8DB02278EC5D}"/>
          </ac:picMkLst>
        </pc:picChg>
      </pc:sldChg>
      <pc:sldChg chg="addSp modSp add">
        <pc:chgData name="Gabriele Ostuni" userId="b6a0a9bd2ef8212d" providerId="LiveId" clId="{84355243-79A8-4511-A2F9-7BFF63C9E63B}" dt="2020-04-14T19:17:52.437" v="3460" actId="790"/>
        <pc:sldMkLst>
          <pc:docMk/>
          <pc:sldMk cId="4122824081" sldId="342"/>
        </pc:sldMkLst>
        <pc:spChg chg="mod">
          <ac:chgData name="Gabriele Ostuni" userId="b6a0a9bd2ef8212d" providerId="LiveId" clId="{84355243-79A8-4511-A2F9-7BFF63C9E63B}" dt="2020-04-14T19:17:52.437" v="3460" actId="790"/>
          <ac:spMkLst>
            <pc:docMk/>
            <pc:sldMk cId="4122824081" sldId="342"/>
            <ac:spMk id="2" creationId="{00000000-0000-0000-0000-000000000000}"/>
          </ac:spMkLst>
        </pc:spChg>
        <pc:spChg chg="add mod">
          <ac:chgData name="Gabriele Ostuni" userId="b6a0a9bd2ef8212d" providerId="LiveId" clId="{84355243-79A8-4511-A2F9-7BFF63C9E63B}" dt="2020-04-14T19:17:52.437" v="3460" actId="790"/>
          <ac:spMkLst>
            <pc:docMk/>
            <pc:sldMk cId="4122824081" sldId="342"/>
            <ac:spMk id="3" creationId="{5C3AE51B-EBD5-4F64-A7E3-B91F30CB2D98}"/>
          </ac:spMkLst>
        </pc:spChg>
      </pc:sldChg>
      <pc:sldChg chg="addSp modSp add modAnim">
        <pc:chgData name="Gabriele Ostuni" userId="b6a0a9bd2ef8212d" providerId="LiveId" clId="{84355243-79A8-4511-A2F9-7BFF63C9E63B}" dt="2020-04-11T16:13:42.481" v="2496" actId="20577"/>
        <pc:sldMkLst>
          <pc:docMk/>
          <pc:sldMk cId="448728836" sldId="343"/>
        </pc:sldMkLst>
        <pc:spChg chg="mod">
          <ac:chgData name="Gabriele Ostuni" userId="b6a0a9bd2ef8212d" providerId="LiveId" clId="{84355243-79A8-4511-A2F9-7BFF63C9E63B}" dt="2020-04-11T16:12:05.776" v="2288" actId="20577"/>
          <ac:spMkLst>
            <pc:docMk/>
            <pc:sldMk cId="448728836" sldId="343"/>
            <ac:spMk id="2" creationId="{00000000-0000-0000-0000-000000000000}"/>
          </ac:spMkLst>
        </pc:spChg>
        <pc:spChg chg="add mod">
          <ac:chgData name="Gabriele Ostuni" userId="b6a0a9bd2ef8212d" providerId="LiveId" clId="{84355243-79A8-4511-A2F9-7BFF63C9E63B}" dt="2020-04-11T16:13:42.481" v="2496" actId="20577"/>
          <ac:spMkLst>
            <pc:docMk/>
            <pc:sldMk cId="448728836" sldId="343"/>
            <ac:spMk id="4" creationId="{4A0C68ED-E6AC-48D5-9E3A-83D13522F1F0}"/>
          </ac:spMkLst>
        </pc:spChg>
        <pc:picChg chg="add">
          <ac:chgData name="Gabriele Ostuni" userId="b6a0a9bd2ef8212d" providerId="LiveId" clId="{84355243-79A8-4511-A2F9-7BFF63C9E63B}" dt="2020-04-11T16:12:12.104" v="2289"/>
          <ac:picMkLst>
            <pc:docMk/>
            <pc:sldMk cId="448728836" sldId="343"/>
            <ac:picMk id="3" creationId="{45D2B53E-4754-445C-9006-F428CC8E1A8A}"/>
          </ac:picMkLst>
        </pc:picChg>
      </pc:sldChg>
      <pc:sldChg chg="addSp delSp modSp add modAnim">
        <pc:chgData name="Gabriele Ostuni" userId="b6a0a9bd2ef8212d" providerId="LiveId" clId="{84355243-79A8-4511-A2F9-7BFF63C9E63B}" dt="2020-04-14T19:18:06.155" v="3464" actId="20577"/>
        <pc:sldMkLst>
          <pc:docMk/>
          <pc:sldMk cId="1510444509" sldId="344"/>
        </pc:sldMkLst>
        <pc:spChg chg="mod">
          <ac:chgData name="Gabriele Ostuni" userId="b6a0a9bd2ef8212d" providerId="LiveId" clId="{84355243-79A8-4511-A2F9-7BFF63C9E63B}" dt="2020-04-11T16:17:14.817" v="2685" actId="20577"/>
          <ac:spMkLst>
            <pc:docMk/>
            <pc:sldMk cId="1510444509" sldId="344"/>
            <ac:spMk id="2" creationId="{00000000-0000-0000-0000-000000000000}"/>
          </ac:spMkLst>
        </pc:spChg>
        <pc:spChg chg="add mod">
          <ac:chgData name="Gabriele Ostuni" userId="b6a0a9bd2ef8212d" providerId="LiveId" clId="{84355243-79A8-4511-A2F9-7BFF63C9E63B}" dt="2020-04-14T19:18:06.155" v="3464" actId="20577"/>
          <ac:spMkLst>
            <pc:docMk/>
            <pc:sldMk cId="1510444509" sldId="344"/>
            <ac:spMk id="3" creationId="{BA179C93-7B4D-4A17-BD5A-D04DA1E35AAC}"/>
          </ac:spMkLst>
        </pc:spChg>
        <pc:picChg chg="add mod">
          <ac:chgData name="Gabriele Ostuni" userId="b6a0a9bd2ef8212d" providerId="LiveId" clId="{84355243-79A8-4511-A2F9-7BFF63C9E63B}" dt="2020-04-11T16:14:36.380" v="2517" actId="1076"/>
          <ac:picMkLst>
            <pc:docMk/>
            <pc:sldMk cId="1510444509" sldId="344"/>
            <ac:picMk id="4" creationId="{878C801E-CFF4-4C4B-A5C8-ED0C35ACAACA}"/>
          </ac:picMkLst>
        </pc:picChg>
        <pc:picChg chg="add mod">
          <ac:chgData name="Gabriele Ostuni" userId="b6a0a9bd2ef8212d" providerId="LiveId" clId="{84355243-79A8-4511-A2F9-7BFF63C9E63B}" dt="2020-04-11T16:14:43.089" v="2519" actId="171"/>
          <ac:picMkLst>
            <pc:docMk/>
            <pc:sldMk cId="1510444509" sldId="344"/>
            <ac:picMk id="5" creationId="{C769E538-9BE9-4821-9375-CAE7158D35F4}"/>
          </ac:picMkLst>
        </pc:picChg>
        <pc:picChg chg="add mod">
          <ac:chgData name="Gabriele Ostuni" userId="b6a0a9bd2ef8212d" providerId="LiveId" clId="{84355243-79A8-4511-A2F9-7BFF63C9E63B}" dt="2020-04-11T16:14:47.058" v="2520" actId="1076"/>
          <ac:picMkLst>
            <pc:docMk/>
            <pc:sldMk cId="1510444509" sldId="344"/>
            <ac:picMk id="6" creationId="{9C792436-51B4-4820-90FC-A27A4421D98F}"/>
          </ac:picMkLst>
        </pc:picChg>
        <pc:picChg chg="add del mod">
          <ac:chgData name="Gabriele Ostuni" userId="b6a0a9bd2ef8212d" providerId="LiveId" clId="{84355243-79A8-4511-A2F9-7BFF63C9E63B}" dt="2020-04-11T16:17:40.785" v="2698" actId="21"/>
          <ac:picMkLst>
            <pc:docMk/>
            <pc:sldMk cId="1510444509" sldId="344"/>
            <ac:picMk id="7" creationId="{A332295F-55E4-45E8-8932-F3B94CFF4E0F}"/>
          </ac:picMkLst>
        </pc:picChg>
        <pc:picChg chg="add del mod">
          <ac:chgData name="Gabriele Ostuni" userId="b6a0a9bd2ef8212d" providerId="LiveId" clId="{84355243-79A8-4511-A2F9-7BFF63C9E63B}" dt="2020-04-11T16:17:40.785" v="2698" actId="21"/>
          <ac:picMkLst>
            <pc:docMk/>
            <pc:sldMk cId="1510444509" sldId="344"/>
            <ac:picMk id="8" creationId="{0BC0A8FB-2F56-4387-ABDF-5A74C906F326}"/>
          </ac:picMkLst>
        </pc:picChg>
      </pc:sldChg>
      <pc:sldChg chg="addSp modSp add modAnim">
        <pc:chgData name="Gabriele Ostuni" userId="b6a0a9bd2ef8212d" providerId="LiveId" clId="{84355243-79A8-4511-A2F9-7BFF63C9E63B}" dt="2020-04-11T16:18:36.471" v="2847" actId="1076"/>
        <pc:sldMkLst>
          <pc:docMk/>
          <pc:sldMk cId="659839015" sldId="345"/>
        </pc:sldMkLst>
        <pc:spChg chg="mod">
          <ac:chgData name="Gabriele Ostuni" userId="b6a0a9bd2ef8212d" providerId="LiveId" clId="{84355243-79A8-4511-A2F9-7BFF63C9E63B}" dt="2020-04-11T16:17:35.785" v="2697" actId="20577"/>
          <ac:spMkLst>
            <pc:docMk/>
            <pc:sldMk cId="659839015" sldId="345"/>
            <ac:spMk id="2" creationId="{00000000-0000-0000-0000-000000000000}"/>
          </ac:spMkLst>
        </pc:spChg>
        <pc:spChg chg="add mod">
          <ac:chgData name="Gabriele Ostuni" userId="b6a0a9bd2ef8212d" providerId="LiveId" clId="{84355243-79A8-4511-A2F9-7BFF63C9E63B}" dt="2020-04-11T16:18:36.471" v="2847" actId="1076"/>
          <ac:spMkLst>
            <pc:docMk/>
            <pc:sldMk cId="659839015" sldId="345"/>
            <ac:spMk id="5" creationId="{45E49722-24EB-4C60-B4A8-A02D48FB52ED}"/>
          </ac:spMkLst>
        </pc:spChg>
        <pc:picChg chg="add mod">
          <ac:chgData name="Gabriele Ostuni" userId="b6a0a9bd2ef8212d" providerId="LiveId" clId="{84355243-79A8-4511-A2F9-7BFF63C9E63B}" dt="2020-04-11T16:17:50.016" v="2703" actId="1076"/>
          <ac:picMkLst>
            <pc:docMk/>
            <pc:sldMk cId="659839015" sldId="345"/>
            <ac:picMk id="3" creationId="{E6F9B053-56F9-46D0-893D-E04172063158}"/>
          </ac:picMkLst>
        </pc:picChg>
        <pc:picChg chg="add mod">
          <ac:chgData name="Gabriele Ostuni" userId="b6a0a9bd2ef8212d" providerId="LiveId" clId="{84355243-79A8-4511-A2F9-7BFF63C9E63B}" dt="2020-04-11T16:17:51.094" v="2704" actId="1076"/>
          <ac:picMkLst>
            <pc:docMk/>
            <pc:sldMk cId="659839015" sldId="345"/>
            <ac:picMk id="4" creationId="{DD7EE056-B815-4BD5-BEF4-152BBFF195FD}"/>
          </ac:picMkLst>
        </pc:picChg>
      </pc:sldChg>
      <pc:sldChg chg="addSp modSp add">
        <pc:chgData name="Gabriele Ostuni" userId="b6a0a9bd2ef8212d" providerId="LiveId" clId="{84355243-79A8-4511-A2F9-7BFF63C9E63B}" dt="2020-04-11T16:22:07.003" v="3155" actId="20577"/>
        <pc:sldMkLst>
          <pc:docMk/>
          <pc:sldMk cId="4163451812" sldId="346"/>
        </pc:sldMkLst>
        <pc:spChg chg="mod">
          <ac:chgData name="Gabriele Ostuni" userId="b6a0a9bd2ef8212d" providerId="LiveId" clId="{84355243-79A8-4511-A2F9-7BFF63C9E63B}" dt="2020-04-11T16:19:00.376" v="2889" actId="20577"/>
          <ac:spMkLst>
            <pc:docMk/>
            <pc:sldMk cId="4163451812" sldId="346"/>
            <ac:spMk id="2" creationId="{00000000-0000-0000-0000-000000000000}"/>
          </ac:spMkLst>
        </pc:spChg>
        <pc:spChg chg="add mod">
          <ac:chgData name="Gabriele Ostuni" userId="b6a0a9bd2ef8212d" providerId="LiveId" clId="{84355243-79A8-4511-A2F9-7BFF63C9E63B}" dt="2020-04-11T16:21:38.816" v="3123" actId="20577"/>
          <ac:spMkLst>
            <pc:docMk/>
            <pc:sldMk cId="4163451812" sldId="346"/>
            <ac:spMk id="5" creationId="{A527D425-E949-4D81-AE00-151A878A580A}"/>
          </ac:spMkLst>
        </pc:spChg>
        <pc:spChg chg="add mod">
          <ac:chgData name="Gabriele Ostuni" userId="b6a0a9bd2ef8212d" providerId="LiveId" clId="{84355243-79A8-4511-A2F9-7BFF63C9E63B}" dt="2020-04-11T16:22:07.003" v="3155" actId="20577"/>
          <ac:spMkLst>
            <pc:docMk/>
            <pc:sldMk cId="4163451812" sldId="346"/>
            <ac:spMk id="6" creationId="{0FF86995-1795-4C7C-85BD-35034D98BF37}"/>
          </ac:spMkLst>
        </pc:spChg>
        <pc:picChg chg="add mod">
          <ac:chgData name="Gabriele Ostuni" userId="b6a0a9bd2ef8212d" providerId="LiveId" clId="{84355243-79A8-4511-A2F9-7BFF63C9E63B}" dt="2020-04-11T16:19:38.484" v="2901" actId="1076"/>
          <ac:picMkLst>
            <pc:docMk/>
            <pc:sldMk cId="4163451812" sldId="346"/>
            <ac:picMk id="3" creationId="{6AB3F09B-3C14-49F1-9F59-3EAF153133C4}"/>
          </ac:picMkLst>
        </pc:picChg>
        <pc:picChg chg="add mod">
          <ac:chgData name="Gabriele Ostuni" userId="b6a0a9bd2ef8212d" providerId="LiveId" clId="{84355243-79A8-4511-A2F9-7BFF63C9E63B}" dt="2020-04-11T16:19:41.115" v="2902" actId="1076"/>
          <ac:picMkLst>
            <pc:docMk/>
            <pc:sldMk cId="4163451812" sldId="346"/>
            <ac:picMk id="4" creationId="{E9E8181C-AA03-45DB-965C-B8287B863FFE}"/>
          </ac:picMkLst>
        </pc:picChg>
      </pc:sldChg>
      <pc:sldChg chg="addSp delSp modSp add modAnim">
        <pc:chgData name="Gabriele Ostuni" userId="b6a0a9bd2ef8212d" providerId="LiveId" clId="{84355243-79A8-4511-A2F9-7BFF63C9E63B}" dt="2020-04-11T16:24:06.416" v="3303"/>
        <pc:sldMkLst>
          <pc:docMk/>
          <pc:sldMk cId="181332318" sldId="347"/>
        </pc:sldMkLst>
        <pc:spChg chg="mod">
          <ac:chgData name="Gabriele Ostuni" userId="b6a0a9bd2ef8212d" providerId="LiveId" clId="{84355243-79A8-4511-A2F9-7BFF63C9E63B}" dt="2020-04-11T16:22:31.799" v="3185" actId="20577"/>
          <ac:spMkLst>
            <pc:docMk/>
            <pc:sldMk cId="181332318" sldId="347"/>
            <ac:spMk id="2" creationId="{00000000-0000-0000-0000-000000000000}"/>
          </ac:spMkLst>
        </pc:spChg>
        <pc:spChg chg="mod">
          <ac:chgData name="Gabriele Ostuni" userId="b6a0a9bd2ef8212d" providerId="LiveId" clId="{84355243-79A8-4511-A2F9-7BFF63C9E63B}" dt="2020-04-11T16:23:29.125" v="3268" actId="20577"/>
          <ac:spMkLst>
            <pc:docMk/>
            <pc:sldMk cId="181332318" sldId="347"/>
            <ac:spMk id="5" creationId="{A527D425-E949-4D81-AE00-151A878A580A}"/>
          </ac:spMkLst>
        </pc:spChg>
        <pc:spChg chg="mod">
          <ac:chgData name="Gabriele Ostuni" userId="b6a0a9bd2ef8212d" providerId="LiveId" clId="{84355243-79A8-4511-A2F9-7BFF63C9E63B}" dt="2020-04-11T16:23:52.249" v="3301" actId="20577"/>
          <ac:spMkLst>
            <pc:docMk/>
            <pc:sldMk cId="181332318" sldId="347"/>
            <ac:spMk id="6" creationId="{0FF86995-1795-4C7C-85BD-35034D98BF37}"/>
          </ac:spMkLst>
        </pc:spChg>
        <pc:spChg chg="add del">
          <ac:chgData name="Gabriele Ostuni" userId="b6a0a9bd2ef8212d" providerId="LiveId" clId="{84355243-79A8-4511-A2F9-7BFF63C9E63B}" dt="2020-04-11T16:24:06.416" v="3303"/>
          <ac:spMkLst>
            <pc:docMk/>
            <pc:sldMk cId="181332318" sldId="347"/>
            <ac:spMk id="9" creationId="{4BA367D6-79BC-4FE4-9029-3282CBF03CAF}"/>
          </ac:spMkLst>
        </pc:spChg>
        <pc:picChg chg="del">
          <ac:chgData name="Gabriele Ostuni" userId="b6a0a9bd2ef8212d" providerId="LiveId" clId="{84355243-79A8-4511-A2F9-7BFF63C9E63B}" dt="2020-04-11T16:22:36.814" v="3186" actId="478"/>
          <ac:picMkLst>
            <pc:docMk/>
            <pc:sldMk cId="181332318" sldId="347"/>
            <ac:picMk id="3" creationId="{6AB3F09B-3C14-49F1-9F59-3EAF153133C4}"/>
          </ac:picMkLst>
        </pc:picChg>
        <pc:picChg chg="del">
          <ac:chgData name="Gabriele Ostuni" userId="b6a0a9bd2ef8212d" providerId="LiveId" clId="{84355243-79A8-4511-A2F9-7BFF63C9E63B}" dt="2020-04-11T16:22:37.486" v="3187" actId="478"/>
          <ac:picMkLst>
            <pc:docMk/>
            <pc:sldMk cId="181332318" sldId="347"/>
            <ac:picMk id="4" creationId="{E9E8181C-AA03-45DB-965C-B8287B863FFE}"/>
          </ac:picMkLst>
        </pc:picChg>
        <pc:picChg chg="add mod">
          <ac:chgData name="Gabriele Ostuni" userId="b6a0a9bd2ef8212d" providerId="LiveId" clId="{84355243-79A8-4511-A2F9-7BFF63C9E63B}" dt="2020-04-11T16:22:43.798" v="3190" actId="1076"/>
          <ac:picMkLst>
            <pc:docMk/>
            <pc:sldMk cId="181332318" sldId="347"/>
            <ac:picMk id="7" creationId="{3497E769-E84C-4CFC-81C8-EA10DEDDDB5F}"/>
          </ac:picMkLst>
        </pc:picChg>
        <pc:picChg chg="add">
          <ac:chgData name="Gabriele Ostuni" userId="b6a0a9bd2ef8212d" providerId="LiveId" clId="{84355243-79A8-4511-A2F9-7BFF63C9E63B}" dt="2020-04-11T16:22:41.095" v="3189"/>
          <ac:picMkLst>
            <pc:docMk/>
            <pc:sldMk cId="181332318" sldId="347"/>
            <ac:picMk id="8" creationId="{E6C565EA-E2F2-4F90-BC49-BA58C1DDB103}"/>
          </ac:picMkLst>
        </pc:picChg>
      </pc:sldChg>
      <pc:sldChg chg="addSp delSp modSp add modAnim">
        <pc:chgData name="Gabriele Ostuni" userId="b6a0a9bd2ef8212d" providerId="LiveId" clId="{84355243-79A8-4511-A2F9-7BFF63C9E63B}" dt="2020-04-14T19:18:33.607" v="3465" actId="790"/>
        <pc:sldMkLst>
          <pc:docMk/>
          <pc:sldMk cId="2233161146" sldId="348"/>
        </pc:sldMkLst>
        <pc:spChg chg="mod">
          <ac:chgData name="Gabriele Ostuni" userId="b6a0a9bd2ef8212d" providerId="LiveId" clId="{84355243-79A8-4511-A2F9-7BFF63C9E63B}" dt="2020-04-14T19:18:33.607" v="3465" actId="790"/>
          <ac:spMkLst>
            <pc:docMk/>
            <pc:sldMk cId="2233161146" sldId="348"/>
            <ac:spMk id="2" creationId="{00000000-0000-0000-0000-000000000000}"/>
          </ac:spMkLst>
        </pc:spChg>
        <pc:spChg chg="add del">
          <ac:chgData name="Gabriele Ostuni" userId="b6a0a9bd2ef8212d" providerId="LiveId" clId="{84355243-79A8-4511-A2F9-7BFF63C9E63B}" dt="2020-04-11T16:29:03.324" v="3313"/>
          <ac:spMkLst>
            <pc:docMk/>
            <pc:sldMk cId="2233161146" sldId="348"/>
            <ac:spMk id="3" creationId="{FEA81693-E8EF-4A23-901C-BA03E99F2F0D}"/>
          </ac:spMkLst>
        </pc:spChg>
        <pc:spChg chg="add del">
          <ac:chgData name="Gabriele Ostuni" userId="b6a0a9bd2ef8212d" providerId="LiveId" clId="{84355243-79A8-4511-A2F9-7BFF63C9E63B}" dt="2020-04-11T16:30:32.559" v="3438"/>
          <ac:spMkLst>
            <pc:docMk/>
            <pc:sldMk cId="2233161146" sldId="348"/>
            <ac:spMk id="4" creationId="{B68636DC-7440-437A-AE7F-053EF716D747}"/>
          </ac:spMkLst>
        </pc:spChg>
        <pc:spChg chg="del mod">
          <ac:chgData name="Gabriele Ostuni" userId="b6a0a9bd2ef8212d" providerId="LiveId" clId="{84355243-79A8-4511-A2F9-7BFF63C9E63B}" dt="2020-04-11T16:24:17.600" v="3309" actId="478"/>
          <ac:spMkLst>
            <pc:docMk/>
            <pc:sldMk cId="2233161146" sldId="348"/>
            <ac:spMk id="5" creationId="{A527D425-E949-4D81-AE00-151A878A580A}"/>
          </ac:spMkLst>
        </pc:spChg>
        <pc:spChg chg="del">
          <ac:chgData name="Gabriele Ostuni" userId="b6a0a9bd2ef8212d" providerId="LiveId" clId="{84355243-79A8-4511-A2F9-7BFF63C9E63B}" dt="2020-04-11T16:24:15.756" v="3307" actId="478"/>
          <ac:spMkLst>
            <pc:docMk/>
            <pc:sldMk cId="2233161146" sldId="348"/>
            <ac:spMk id="6" creationId="{0FF86995-1795-4C7C-85BD-35034D98BF37}"/>
          </ac:spMkLst>
        </pc:spChg>
        <pc:spChg chg="add mod">
          <ac:chgData name="Gabriele Ostuni" userId="b6a0a9bd2ef8212d" providerId="LiveId" clId="{84355243-79A8-4511-A2F9-7BFF63C9E63B}" dt="2020-04-14T19:18:33.607" v="3465" actId="790"/>
          <ac:spMkLst>
            <pc:docMk/>
            <pc:sldMk cId="2233161146" sldId="348"/>
            <ac:spMk id="9" creationId="{33059CFB-AF90-403C-ABA0-CBB1BB3BE910}"/>
          </ac:spMkLst>
        </pc:spChg>
        <pc:picChg chg="del">
          <ac:chgData name="Gabriele Ostuni" userId="b6a0a9bd2ef8212d" providerId="LiveId" clId="{84355243-79A8-4511-A2F9-7BFF63C9E63B}" dt="2020-04-11T16:24:18.194" v="3310" actId="478"/>
          <ac:picMkLst>
            <pc:docMk/>
            <pc:sldMk cId="2233161146" sldId="348"/>
            <ac:picMk id="7" creationId="{3497E769-E84C-4CFC-81C8-EA10DEDDDB5F}"/>
          </ac:picMkLst>
        </pc:picChg>
        <pc:picChg chg="del">
          <ac:chgData name="Gabriele Ostuni" userId="b6a0a9bd2ef8212d" providerId="LiveId" clId="{84355243-79A8-4511-A2F9-7BFF63C9E63B}" dt="2020-04-11T16:24:15.756" v="3307" actId="478"/>
          <ac:picMkLst>
            <pc:docMk/>
            <pc:sldMk cId="2233161146" sldId="348"/>
            <ac:picMk id="8" creationId="{E6C565EA-E2F2-4F90-BC49-BA58C1DDB103}"/>
          </ac:picMkLst>
        </pc:picChg>
      </pc:sldChg>
      <pc:sldChg chg="add del">
        <pc:chgData name="Gabriele Ostuni" userId="b6a0a9bd2ef8212d" providerId="LiveId" clId="{84355243-79A8-4511-A2F9-7BFF63C9E63B}" dt="2020-04-11T16:30:43.240" v="3440" actId="47"/>
        <pc:sldMkLst>
          <pc:docMk/>
          <pc:sldMk cId="33082655" sldId="349"/>
        </pc:sldMkLst>
      </pc:sldChg>
      <pc:sldChg chg="add del">
        <pc:chgData name="Gabriele Ostuni" userId="b6a0a9bd2ef8212d" providerId="LiveId" clId="{84355243-79A8-4511-A2F9-7BFF63C9E63B}" dt="2020-04-11T16:24:12.491" v="3306"/>
        <pc:sldMkLst>
          <pc:docMk/>
          <pc:sldMk cId="4197138015" sldId="349"/>
        </pc:sldMkLst>
      </pc:sldChg>
    </pc:docChg>
  </pc:docChgLst>
  <pc:docChgLst>
    <pc:chgData name="Gabriele Ostuni" userId="b6a0a9bd2ef8212d" providerId="LiveId" clId="{F8B017B6-7A91-4419-90BA-67D420E11BDC}"/>
    <pc:docChg chg="undo custSel modSld">
      <pc:chgData name="Gabriele Ostuni" userId="b6a0a9bd2ef8212d" providerId="LiveId" clId="{F8B017B6-7A91-4419-90BA-67D420E11BDC}" dt="2020-04-07T20:54:34.945" v="214" actId="122"/>
      <pc:docMkLst>
        <pc:docMk/>
      </pc:docMkLst>
      <pc:sldChg chg="addSp delSp modSp modTransition modAnim">
        <pc:chgData name="Gabriele Ostuni" userId="b6a0a9bd2ef8212d" providerId="LiveId" clId="{F8B017B6-7A91-4419-90BA-67D420E11BDC}" dt="2020-04-06T16:15:59.352" v="205" actId="1076"/>
        <pc:sldMkLst>
          <pc:docMk/>
          <pc:sldMk cId="1058055028" sldId="257"/>
        </pc:sldMkLst>
        <pc:spChg chg="add mod ord">
          <ac:chgData name="Gabriele Ostuni" userId="b6a0a9bd2ef8212d" providerId="LiveId" clId="{F8B017B6-7A91-4419-90BA-67D420E11BDC}" dt="2020-04-06T16:15:26.041" v="200" actId="1076"/>
          <ac:spMkLst>
            <pc:docMk/>
            <pc:sldMk cId="1058055028" sldId="257"/>
            <ac:spMk id="7" creationId="{EFADB564-366C-4F38-9A56-42084F304C21}"/>
          </ac:spMkLst>
        </pc:spChg>
        <pc:spChg chg="add del mod">
          <ac:chgData name="Gabriele Ostuni" userId="b6a0a9bd2ef8212d" providerId="LiveId" clId="{F8B017B6-7A91-4419-90BA-67D420E11BDC}" dt="2020-04-06T15:03:19.457" v="113" actId="11529"/>
          <ac:spMkLst>
            <pc:docMk/>
            <pc:sldMk cId="1058055028" sldId="257"/>
            <ac:spMk id="8" creationId="{ED7503B1-82AC-4E10-8B46-34762105B0CB}"/>
          </ac:spMkLst>
        </pc:spChg>
        <pc:spChg chg="add del mod">
          <ac:chgData name="Gabriele Ostuni" userId="b6a0a9bd2ef8212d" providerId="LiveId" clId="{F8B017B6-7A91-4419-90BA-67D420E11BDC}" dt="2020-04-06T15:03:19.441" v="112" actId="11529"/>
          <ac:spMkLst>
            <pc:docMk/>
            <pc:sldMk cId="1058055028" sldId="257"/>
            <ac:spMk id="9" creationId="{11ECC187-E491-48B0-9C48-8E15CBC3A5B9}"/>
          </ac:spMkLst>
        </pc:spChg>
        <pc:spChg chg="add mod">
          <ac:chgData name="Gabriele Ostuni" userId="b6a0a9bd2ef8212d" providerId="LiveId" clId="{F8B017B6-7A91-4419-90BA-67D420E11BDC}" dt="2020-04-06T16:15:23.478" v="199" actId="1076"/>
          <ac:spMkLst>
            <pc:docMk/>
            <pc:sldMk cId="1058055028" sldId="257"/>
            <ac:spMk id="10" creationId="{90546885-7439-42D7-89F3-1995B1EAD8E7}"/>
          </ac:spMkLst>
        </pc:spChg>
        <pc:picChg chg="del">
          <ac:chgData name="Gabriele Ostuni" userId="b6a0a9bd2ef8212d" providerId="LiveId" clId="{F8B017B6-7A91-4419-90BA-67D420E11BDC}" dt="2020-04-06T14:55:00.879" v="0"/>
          <ac:picMkLst>
            <pc:docMk/>
            <pc:sldMk cId="1058055028" sldId="257"/>
            <ac:picMk id="2" creationId="{FC7667FA-905D-4B04-855B-AD8D1250D378}"/>
          </ac:picMkLst>
        </pc:picChg>
        <pc:picChg chg="mod">
          <ac:chgData name="Gabriele Ostuni" userId="b6a0a9bd2ef8212d" providerId="LiveId" clId="{F8B017B6-7A91-4419-90BA-67D420E11BDC}" dt="2020-04-06T15:40:39.281" v="170" actId="1076"/>
          <ac:picMkLst>
            <pc:docMk/>
            <pc:sldMk cId="1058055028" sldId="257"/>
            <ac:picMk id="4" creationId="{00000000-0000-0000-0000-000000000000}"/>
          </ac:picMkLst>
        </pc:picChg>
        <pc:picChg chg="add del mod">
          <ac:chgData name="Gabriele Ostuni" userId="b6a0a9bd2ef8212d" providerId="LiveId" clId="{F8B017B6-7A91-4419-90BA-67D420E11BDC}" dt="2020-04-06T14:56:34.854" v="7" actId="478"/>
          <ac:picMkLst>
            <pc:docMk/>
            <pc:sldMk cId="1058055028" sldId="257"/>
            <ac:picMk id="5" creationId="{07B52EC6-8169-48F3-91E2-820561C21458}"/>
          </ac:picMkLst>
        </pc:picChg>
        <pc:picChg chg="add del mod">
          <ac:chgData name="Gabriele Ostuni" userId="b6a0a9bd2ef8212d" providerId="LiveId" clId="{F8B017B6-7A91-4419-90BA-67D420E11BDC}" dt="2020-04-06T15:03:38.475" v="118" actId="478"/>
          <ac:picMkLst>
            <pc:docMk/>
            <pc:sldMk cId="1058055028" sldId="257"/>
            <ac:picMk id="6" creationId="{39EB6DC5-F416-474A-BAA1-EEDF7BE9D053}"/>
          </ac:picMkLst>
        </pc:picChg>
        <pc:picChg chg="add del mod">
          <ac:chgData name="Gabriele Ostuni" userId="b6a0a9bd2ef8212d" providerId="LiveId" clId="{F8B017B6-7A91-4419-90BA-67D420E11BDC}" dt="2020-04-06T15:03:19.347" v="109"/>
          <ac:picMkLst>
            <pc:docMk/>
            <pc:sldMk cId="1058055028" sldId="257"/>
            <ac:picMk id="11" creationId="{CC2B92A1-D07B-43FF-B8A4-4653CAB20874}"/>
          </ac:picMkLst>
        </pc:picChg>
        <pc:picChg chg="add del mod">
          <ac:chgData name="Gabriele Ostuni" userId="b6a0a9bd2ef8212d" providerId="LiveId" clId="{F8B017B6-7A91-4419-90BA-67D420E11BDC}" dt="2020-04-06T15:03:19.144" v="103"/>
          <ac:picMkLst>
            <pc:docMk/>
            <pc:sldMk cId="1058055028" sldId="257"/>
            <ac:picMk id="12" creationId="{8D866F9B-A246-4D30-8ED0-34F088243AC3}"/>
          </ac:picMkLst>
        </pc:picChg>
        <pc:picChg chg="add del mod">
          <ac:chgData name="Gabriele Ostuni" userId="b6a0a9bd2ef8212d" providerId="LiveId" clId="{F8B017B6-7A91-4419-90BA-67D420E11BDC}" dt="2020-04-06T15:03:19.144" v="103"/>
          <ac:picMkLst>
            <pc:docMk/>
            <pc:sldMk cId="1058055028" sldId="257"/>
            <ac:picMk id="13" creationId="{50646808-F50D-4868-8CDA-0FE67E799E9A}"/>
          </ac:picMkLst>
        </pc:picChg>
        <pc:picChg chg="add mod">
          <ac:chgData name="Gabriele Ostuni" userId="b6a0a9bd2ef8212d" providerId="LiveId" clId="{F8B017B6-7A91-4419-90BA-67D420E11BDC}" dt="2020-04-06T16:15:59.352" v="205" actId="1076"/>
          <ac:picMkLst>
            <pc:docMk/>
            <pc:sldMk cId="1058055028" sldId="257"/>
            <ac:picMk id="15" creationId="{6E630378-877D-4339-B360-5BBB49D01DFE}"/>
          </ac:picMkLst>
        </pc:picChg>
        <pc:picChg chg="del mod">
          <ac:chgData name="Gabriele Ostuni" userId="b6a0a9bd2ef8212d" providerId="LiveId" clId="{F8B017B6-7A91-4419-90BA-67D420E11BDC}" dt="2020-04-06T14:57:02.322" v="20" actId="478"/>
          <ac:picMkLst>
            <pc:docMk/>
            <pc:sldMk cId="1058055028" sldId="257"/>
            <ac:picMk id="1026" creationId="{00000000-0000-0000-0000-000000000000}"/>
          </ac:picMkLst>
        </pc:picChg>
      </pc:sldChg>
      <pc:sldChg chg="delSp modSp modTransition modAnim">
        <pc:chgData name="Gabriele Ostuni" userId="b6a0a9bd2ef8212d" providerId="LiveId" clId="{F8B017B6-7A91-4419-90BA-67D420E11BDC}" dt="2020-04-07T20:54:34.945" v="214" actId="122"/>
        <pc:sldMkLst>
          <pc:docMk/>
          <pc:sldMk cId="1042277148" sldId="258"/>
        </pc:sldMkLst>
        <pc:spChg chg="mod">
          <ac:chgData name="Gabriele Ostuni" userId="b6a0a9bd2ef8212d" providerId="LiveId" clId="{F8B017B6-7A91-4419-90BA-67D420E11BDC}" dt="2020-04-06T15:12:15.791" v="167" actId="1076"/>
          <ac:spMkLst>
            <pc:docMk/>
            <pc:sldMk cId="1042277148" sldId="258"/>
            <ac:spMk id="10" creationId="{00000000-0000-0000-0000-000000000000}"/>
          </ac:spMkLst>
        </pc:spChg>
        <pc:spChg chg="mod">
          <ac:chgData name="Gabriele Ostuni" userId="b6a0a9bd2ef8212d" providerId="LiveId" clId="{F8B017B6-7A91-4419-90BA-67D420E11BDC}" dt="2020-04-07T20:54:34.945" v="214" actId="122"/>
          <ac:spMkLst>
            <pc:docMk/>
            <pc:sldMk cId="1042277148" sldId="258"/>
            <ac:spMk id="14" creationId="{6F70F8A8-37F4-44EB-B4FB-A3CFB9FB4F98}"/>
          </ac:spMkLst>
        </pc:spChg>
        <pc:picChg chg="del">
          <ac:chgData name="Gabriele Ostuni" userId="b6a0a9bd2ef8212d" providerId="LiveId" clId="{F8B017B6-7A91-4419-90BA-67D420E11BDC}" dt="2020-04-06T14:55:00.879" v="0"/>
          <ac:picMkLst>
            <pc:docMk/>
            <pc:sldMk cId="1042277148" sldId="258"/>
            <ac:picMk id="2" creationId="{D27656AC-B17C-4A53-96A7-6AC02E2F118F}"/>
          </ac:picMkLst>
        </pc:picChg>
        <pc:picChg chg="mod">
          <ac:chgData name="Gabriele Ostuni" userId="b6a0a9bd2ef8212d" providerId="LiveId" clId="{F8B017B6-7A91-4419-90BA-67D420E11BDC}" dt="2020-04-06T15:11:00.225" v="164" actId="1076"/>
          <ac:picMkLst>
            <pc:docMk/>
            <pc:sldMk cId="1042277148" sldId="258"/>
            <ac:picMk id="8" creationId="{00000000-0000-0000-0000-000000000000}"/>
          </ac:picMkLst>
        </pc:picChg>
        <pc:picChg chg="mod">
          <ac:chgData name="Gabriele Ostuni" userId="b6a0a9bd2ef8212d" providerId="LiveId" clId="{F8B017B6-7A91-4419-90BA-67D420E11BDC}" dt="2020-04-06T15:11:03.548" v="165" actId="1076"/>
          <ac:picMkLst>
            <pc:docMk/>
            <pc:sldMk cId="1042277148" sldId="258"/>
            <ac:picMk id="9" creationId="{00000000-0000-0000-0000-000000000000}"/>
          </ac:picMkLst>
        </pc:picChg>
      </pc:sldChg>
      <pc:sldChg chg="delSp modTransition modAnim">
        <pc:chgData name="Gabriele Ostuni" userId="b6a0a9bd2ef8212d" providerId="LiveId" clId="{F8B017B6-7A91-4419-90BA-67D420E11BDC}" dt="2020-04-06T14:55:04.057" v="1"/>
        <pc:sldMkLst>
          <pc:docMk/>
          <pc:sldMk cId="231967230" sldId="259"/>
        </pc:sldMkLst>
        <pc:picChg chg="del">
          <ac:chgData name="Gabriele Ostuni" userId="b6a0a9bd2ef8212d" providerId="LiveId" clId="{F8B017B6-7A91-4419-90BA-67D420E11BDC}" dt="2020-04-06T14:55:00.879" v="0"/>
          <ac:picMkLst>
            <pc:docMk/>
            <pc:sldMk cId="231967230" sldId="259"/>
            <ac:picMk id="3" creationId="{33EF1E23-B870-4736-A62D-D8D03FB693C7}"/>
          </ac:picMkLst>
        </pc:picChg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1490592224" sldId="260"/>
        </pc:sldMkLst>
      </pc:sldChg>
      <pc:sldChg chg="delSp modTransition modAnim">
        <pc:chgData name="Gabriele Ostuni" userId="b6a0a9bd2ef8212d" providerId="LiveId" clId="{F8B017B6-7A91-4419-90BA-67D420E11BDC}" dt="2020-04-06T14:55:04.057" v="1"/>
        <pc:sldMkLst>
          <pc:docMk/>
          <pc:sldMk cId="1629226035" sldId="261"/>
        </pc:sldMkLst>
        <pc:picChg chg="del">
          <ac:chgData name="Gabriele Ostuni" userId="b6a0a9bd2ef8212d" providerId="LiveId" clId="{F8B017B6-7A91-4419-90BA-67D420E11BDC}" dt="2020-04-06T14:55:00.879" v="0"/>
          <ac:picMkLst>
            <pc:docMk/>
            <pc:sldMk cId="1629226035" sldId="261"/>
            <ac:picMk id="3" creationId="{15B51257-6E0C-4AD8-80E3-8D3ACB64EA99}"/>
          </ac:picMkLst>
        </pc:picChg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4078485691" sldId="262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2720699239" sldId="263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799908102" sldId="264"/>
        </pc:sldMkLst>
      </pc:sldChg>
      <pc:sldChg chg="delSp modTransition modAnim">
        <pc:chgData name="Gabriele Ostuni" userId="b6a0a9bd2ef8212d" providerId="LiveId" clId="{F8B017B6-7A91-4419-90BA-67D420E11BDC}" dt="2020-04-06T14:55:04.057" v="1"/>
        <pc:sldMkLst>
          <pc:docMk/>
          <pc:sldMk cId="3189911502" sldId="265"/>
        </pc:sldMkLst>
        <pc:picChg chg="del">
          <ac:chgData name="Gabriele Ostuni" userId="b6a0a9bd2ef8212d" providerId="LiveId" clId="{F8B017B6-7A91-4419-90BA-67D420E11BDC}" dt="2020-04-06T14:55:00.879" v="0"/>
          <ac:picMkLst>
            <pc:docMk/>
            <pc:sldMk cId="3189911502" sldId="265"/>
            <ac:picMk id="3" creationId="{2050882F-9833-4733-8297-F1A884DD7031}"/>
          </ac:picMkLst>
        </pc:picChg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346522730" sldId="266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297293057" sldId="267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769131667" sldId="268"/>
        </pc:sldMkLst>
      </pc:sldChg>
      <pc:sldChg chg="delSp modTransition modAnim">
        <pc:chgData name="Gabriele Ostuni" userId="b6a0a9bd2ef8212d" providerId="LiveId" clId="{F8B017B6-7A91-4419-90BA-67D420E11BDC}" dt="2020-04-06T14:55:04.057" v="1"/>
        <pc:sldMkLst>
          <pc:docMk/>
          <pc:sldMk cId="927890169" sldId="269"/>
        </pc:sldMkLst>
        <pc:picChg chg="del">
          <ac:chgData name="Gabriele Ostuni" userId="b6a0a9bd2ef8212d" providerId="LiveId" clId="{F8B017B6-7A91-4419-90BA-67D420E11BDC}" dt="2020-04-06T14:55:00.879" v="0"/>
          <ac:picMkLst>
            <pc:docMk/>
            <pc:sldMk cId="927890169" sldId="269"/>
            <ac:picMk id="3" creationId="{8BC4B7D6-7143-4F0B-8028-73DD74889733}"/>
          </ac:picMkLst>
        </pc:picChg>
      </pc:sldChg>
      <pc:sldChg chg="delSp modTransition modAnim">
        <pc:chgData name="Gabriele Ostuni" userId="b6a0a9bd2ef8212d" providerId="LiveId" clId="{F8B017B6-7A91-4419-90BA-67D420E11BDC}" dt="2020-04-06T14:55:04.057" v="1"/>
        <pc:sldMkLst>
          <pc:docMk/>
          <pc:sldMk cId="206152436" sldId="270"/>
        </pc:sldMkLst>
        <pc:picChg chg="del">
          <ac:chgData name="Gabriele Ostuni" userId="b6a0a9bd2ef8212d" providerId="LiveId" clId="{F8B017B6-7A91-4419-90BA-67D420E11BDC}" dt="2020-04-06T14:55:00.879" v="0"/>
          <ac:picMkLst>
            <pc:docMk/>
            <pc:sldMk cId="206152436" sldId="270"/>
            <ac:picMk id="3" creationId="{BA668F1E-FABE-4640-8800-DA50BA44A08A}"/>
          </ac:picMkLst>
        </pc:picChg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4145312641" sldId="271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469061329" sldId="272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1975420073" sldId="273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595848052" sldId="274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627718790" sldId="275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4244695719" sldId="276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2376918286" sldId="277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1170700477" sldId="278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882418133" sldId="279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2579096342" sldId="280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12631036" sldId="281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954017106" sldId="283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714191677" sldId="284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2917415417" sldId="285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511586287" sldId="286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540472234" sldId="287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020538225" sldId="288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467061459" sldId="289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248673341" sldId="290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1528739462" sldId="291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503875347" sldId="292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4150699242" sldId="293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2785739464" sldId="294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2364491137" sldId="295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682373068" sldId="296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1307730828" sldId="298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1380695246" sldId="299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582242823" sldId="30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350EA-538F-4750-BE49-8144BDDD1045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58BC9-5369-4C3F-8760-0996CCF3A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248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noProof="0" dirty="0"/>
              <a:t>Questa è una presentazione generale, per maggiori informazioni, brochures e note tecniche visitare la pagina: </a:t>
            </a:r>
          </a:p>
          <a:p>
            <a:r>
              <a:rPr lang="it-IT" noProof="0" dirty="0"/>
              <a:t>https://www.leafytechnologies.it/prodotti/contatore-di-particelle/</a:t>
            </a:r>
          </a:p>
          <a:p>
            <a:endParaRPr lang="it-IT" noProof="0" dirty="0"/>
          </a:p>
          <a:p>
            <a:r>
              <a:rPr lang="it-IT" noProof="0"/>
              <a:t>Codice documento: PREPI011</a:t>
            </a:r>
            <a:endParaRPr lang="it-IT" noProof="0" dirty="0"/>
          </a:p>
          <a:p>
            <a:r>
              <a:rPr lang="it-IT" noProof="0" dirty="0"/>
              <a:t>Versione: 1.0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noProof="0" dirty="0"/>
              <a:t>Ultima revisione: 13/04/2020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*https://onlinelibrary.wiley.com/doi/abs/10.1111/j.1747-6593.2002.tb00359.x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8BC9-5369-4C3F-8760-0996CCF3A0D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018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8BC9-5369-4C3F-8760-0996CCF3A0D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638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8BC9-5369-4C3F-8760-0996CCF3A0D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524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8BC9-5369-4C3F-8760-0996CCF3A0D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5080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8BC9-5369-4C3F-8760-0996CCF3A0D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4240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8BC9-5369-4C3F-8760-0996CCF3A0D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0847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8BC9-5369-4C3F-8760-0996CCF3A0D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831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8BC9-5369-4C3F-8760-0996CCF3A0D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9848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8BC9-5369-4C3F-8760-0996CCF3A0D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5915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8BC9-5369-4C3F-8760-0996CCF3A0D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8141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8BC9-5369-4C3F-8760-0996CCF3A0D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086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Il motivo originale per cui i contatori di particelle furono presi in considerazione nel settore del trattamento delle acque municipali furono epidemie di </a:t>
            </a:r>
            <a:r>
              <a:rPr lang="it-IT" dirty="0" err="1"/>
              <a:t>cryptosporidium</a:t>
            </a:r>
            <a:r>
              <a:rPr lang="it-IT" dirty="0"/>
              <a:t> e la necessità di monitorare i filtri.</a:t>
            </a:r>
          </a:p>
          <a:p>
            <a:endParaRPr lang="it-IT" dirty="0"/>
          </a:p>
          <a:p>
            <a:r>
              <a:rPr lang="it-IT" dirty="0"/>
              <a:t>Infatti era diventato evidente che un basso valore di torbidità in NTU non significava necessariamente che particelle di grandezza di </a:t>
            </a:r>
            <a:r>
              <a:rPr lang="it-IT" dirty="0" err="1"/>
              <a:t>cryptosporidium</a:t>
            </a:r>
            <a:r>
              <a:rPr lang="it-IT" dirty="0"/>
              <a:t> non passassero attraverso il filtro.  Allo stesso modo, valori di NTU più elevati (0.3 NTU), non significano necessariamente che il filtro non stava funzionando nella rimozione di </a:t>
            </a:r>
            <a:r>
              <a:rPr lang="it-IT" dirty="0" err="1"/>
              <a:t>cryptosporidium</a:t>
            </a:r>
            <a:r>
              <a:rPr lang="it-IT" dirty="0"/>
              <a:t>. Ossia, dopo i primi studi si apprese rapidamente che non vi era alcuna correlazione tra le misurazioni di torbidità e quelle di un contatore di particelle. </a:t>
            </a:r>
          </a:p>
          <a:p>
            <a:endParaRPr lang="it-IT" dirty="0"/>
          </a:p>
          <a:p>
            <a:r>
              <a:rPr lang="it-IT" dirty="0"/>
              <a:t>I contatori di particelle si sono rapidamente dimostrati in grado di fornire un quadro più completo di come stesse funzionando un filtro per la rimozione delle particelle.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8BC9-5369-4C3F-8760-0996CCF3A0D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5405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8BC9-5369-4C3F-8760-0996CCF3A0D3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392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Credito fotografico: H.D.A </a:t>
            </a:r>
            <a:r>
              <a:rPr lang="it-IT" dirty="0" err="1"/>
              <a:t>Lindquist</a:t>
            </a:r>
            <a:r>
              <a:rPr lang="it-IT" dirty="0"/>
              <a:t>, U.S.EPA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Foto da: H.D.A </a:t>
            </a:r>
            <a:r>
              <a:rPr lang="it-IT" dirty="0" err="1"/>
              <a:t>Lindquist</a:t>
            </a:r>
            <a:r>
              <a:rPr lang="it-IT" dirty="0"/>
              <a:t>, U.S. EPA</a:t>
            </a: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8BC9-5369-4C3F-8760-0996CCF3A0D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093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Per comprendere i vantaggi dei contatori di particelle, è innanzitutto necessario capire come funzionano le misurazioni della torbidità e quali sono i limiti.</a:t>
            </a:r>
          </a:p>
          <a:p>
            <a:endParaRPr lang="it-IT" dirty="0"/>
          </a:p>
          <a:p>
            <a:r>
              <a:rPr lang="it-IT" dirty="0"/>
              <a:t>La torbidità misura la dispersione della luce da una nuvola di particolato. </a:t>
            </a:r>
          </a:p>
          <a:p>
            <a:r>
              <a:rPr lang="it-IT" dirty="0"/>
              <a:t>La quantità di dispersione della luce dipende dalla superficie esistente con un determinato volume di solidi.</a:t>
            </a:r>
          </a:p>
          <a:p>
            <a:r>
              <a:rPr lang="it-IT" dirty="0"/>
              <a:t>La torbidità è più sensibile alle particelle sub-micron perché il rapporto superficie/volume è più elevato. </a:t>
            </a: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8BC9-5369-4C3F-8760-0996CCF3A0D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811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Entrambi questi campioni hanno lo stesso tipo e la stessa concentrazione di solidi, ma il campione a destra ha ovviamente una torbidità più elevata. </a:t>
            </a:r>
          </a:p>
          <a:p>
            <a:r>
              <a:rPr lang="it-IT" dirty="0"/>
              <a:t>L'immagine a sinistra è l'aspetto del campione prima che fosse immerso in un bagno ad ultrasuoni per pochi secondi per scomporre particelle più grandi in particelle più piccole. </a:t>
            </a:r>
          </a:p>
          <a:p>
            <a:r>
              <a:rPr lang="it-IT" dirty="0"/>
              <a:t>La scomposizione delle particelle più grandi in particelle più piccole aumenta l'area disponibile della superficie, il che si traduce in una lettura della torbidità più elevata.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8BC9-5369-4C3F-8760-0996CCF3A0D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776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8BC9-5369-4C3F-8760-0996CCF3A0D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957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8BC9-5369-4C3F-8760-0996CCF3A0D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131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8BC9-5369-4C3F-8760-0996CCF3A0D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578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 contatori di particelle possono riportare le letture anche in formato ppb. </a:t>
            </a:r>
          </a:p>
          <a:p>
            <a:r>
              <a:rPr lang="it-IT" dirty="0"/>
              <a:t>Questa è una determinazione volumetrica in ppb che rappresenta solo le particelle con un volume maggiore di 2 micron.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8BC9-5369-4C3F-8760-0996CCF3A0D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595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3352800" y="1066800"/>
            <a:ext cx="53340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b="0" baseline="0"/>
            </a:lvl1pPr>
          </a:lstStyle>
          <a:p>
            <a:pPr lvl="0"/>
            <a:r>
              <a:rPr lang="en-US" dirty="0"/>
              <a:t>This is some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596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304800" y="0"/>
            <a:ext cx="9829800" cy="7086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57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228600" y="0"/>
            <a:ext cx="9677400" cy="914400"/>
          </a:xfrm>
          <a:prstGeom prst="rect">
            <a:avLst/>
          </a:prstGeom>
          <a:solidFill>
            <a:srgbClr val="39A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5200" y="1066800"/>
            <a:ext cx="51816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D20B774-5BE8-4860-8ADE-FFA6B5EA6807}"/>
              </a:ext>
            </a:extLst>
          </p:cNvPr>
          <p:cNvSpPr txBox="1">
            <a:spLocks/>
          </p:cNvSpPr>
          <p:nvPr userDrawn="1"/>
        </p:nvSpPr>
        <p:spPr>
          <a:xfrm>
            <a:off x="7391400" y="6564976"/>
            <a:ext cx="1752600" cy="28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b="0" i="0" u="none" baseline="0" dirty="0">
                <a:solidFill>
                  <a:srgbClr val="39AB4E"/>
                </a:solidFill>
                <a:uFill>
                  <a:solidFill>
                    <a:srgbClr val="39AB4E"/>
                  </a:solidFill>
                </a:uFill>
              </a:rPr>
              <a:t>www.leafytechnologies.it</a:t>
            </a:r>
          </a:p>
        </p:txBody>
      </p:sp>
    </p:spTree>
    <p:extLst>
      <p:ext uri="{BB962C8B-B14F-4D97-AF65-F5344CB8AC3E}">
        <p14:creationId xmlns:p14="http://schemas.microsoft.com/office/powerpoint/2010/main" val="3641005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kern="1200">
          <a:solidFill>
            <a:schemeClr val="tx1">
              <a:lumMod val="95000"/>
              <a:lumOff val="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kern="1200">
          <a:solidFill>
            <a:schemeClr val="tx1">
              <a:lumMod val="95000"/>
              <a:lumOff val="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kern="1200">
          <a:solidFill>
            <a:schemeClr val="tx1">
              <a:lumMod val="95000"/>
              <a:lumOff val="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kern="1200">
          <a:solidFill>
            <a:schemeClr val="tx1">
              <a:lumMod val="95000"/>
              <a:lumOff val="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kern="1200">
          <a:solidFill>
            <a:schemeClr val="tx1">
              <a:lumMod val="95000"/>
              <a:lumOff val="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water+treatment+pressure+filter&amp;source=images&amp;cd=&amp;cad=rja&amp;docid=gl-auPlof4ifBM&amp;tbnid=B2xxCfEqoxAlXM:&amp;ved=0CAUQjRw&amp;url=http://www.idrodepurazione.it/en/water/primary-water-and-purification/pressure-filtering/p27a-30-101-444&amp;ei=4gNyUef3BJLY9QShhYHABA&amp;bvm=bv.45512109,d.eWU&amp;psig=AFQjCNG9SlPlmBevi-POLOSbdP6mbWNB4w&amp;ust=1366512951681017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0546885-7439-42D7-89F3-1995B1EAD8E7}"/>
              </a:ext>
            </a:extLst>
          </p:cNvPr>
          <p:cNvSpPr/>
          <p:nvPr/>
        </p:nvSpPr>
        <p:spPr>
          <a:xfrm>
            <a:off x="-336550" y="0"/>
            <a:ext cx="5791200" cy="7172325"/>
          </a:xfrm>
          <a:prstGeom prst="rect">
            <a:avLst/>
          </a:prstGeom>
          <a:solidFill>
            <a:srgbClr val="39AB4E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39AB4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ADB564-366C-4F38-9A56-42084F304C21}"/>
              </a:ext>
            </a:extLst>
          </p:cNvPr>
          <p:cNvSpPr/>
          <p:nvPr/>
        </p:nvSpPr>
        <p:spPr>
          <a:xfrm>
            <a:off x="153180" y="522968"/>
            <a:ext cx="5157537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Contatori di </a:t>
            </a:r>
          </a:p>
          <a:p>
            <a:r>
              <a:rPr lang="it-IT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Particelle</a:t>
            </a:r>
          </a:p>
          <a:p>
            <a:endParaRPr lang="it-IT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CounterSense</a:t>
            </a:r>
          </a:p>
          <a:p>
            <a:r>
              <a:rPr lang="it-IT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FilterSense</a:t>
            </a:r>
          </a:p>
          <a:p>
            <a:r>
              <a:rPr lang="it-IT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ParticleSense</a:t>
            </a:r>
          </a:p>
          <a:p>
            <a:r>
              <a:rPr lang="it-IT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ppbSense</a:t>
            </a:r>
          </a:p>
          <a:p>
            <a:r>
              <a:rPr lang="it-IT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Versione Portabile</a:t>
            </a:r>
          </a:p>
          <a:p>
            <a:endParaRPr lang="it-IT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44E3F6-107A-41EA-8D79-DF203A64FB00}"/>
              </a:ext>
            </a:extLst>
          </p:cNvPr>
          <p:cNvSpPr/>
          <p:nvPr/>
        </p:nvSpPr>
        <p:spPr>
          <a:xfrm>
            <a:off x="5638800" y="4495800"/>
            <a:ext cx="3733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i="1" dirty="0">
                <a:solidFill>
                  <a:srgbClr val="39AB4E"/>
                </a:solidFill>
              </a:rPr>
              <a:t>“There was a clear relationship between particle counts and the occasional low‐level (</a:t>
            </a:r>
            <a:r>
              <a:rPr lang="en-GB" sz="1600" i="1" dirty="0" err="1">
                <a:solidFill>
                  <a:srgbClr val="39AB4E"/>
                </a:solidFill>
              </a:rPr>
              <a:t>oo</a:t>
            </a:r>
            <a:r>
              <a:rPr lang="en-GB" sz="1600" i="1" dirty="0">
                <a:solidFill>
                  <a:srgbClr val="39AB4E"/>
                </a:solidFill>
              </a:rPr>
              <a:t>)cyst (crypto oocysts and giardia cysts) occurrence in the filter samples, and no (</a:t>
            </a:r>
            <a:r>
              <a:rPr lang="en-GB" sz="1600" i="1" dirty="0" err="1">
                <a:solidFill>
                  <a:srgbClr val="39AB4E"/>
                </a:solidFill>
              </a:rPr>
              <a:t>oo</a:t>
            </a:r>
            <a:r>
              <a:rPr lang="en-GB" sz="1600" i="1" dirty="0">
                <a:solidFill>
                  <a:srgbClr val="39AB4E"/>
                </a:solidFill>
              </a:rPr>
              <a:t>)cysts were found in the final water. There appear to be complex inter‐relationships between particle counts and other parameters such as raw‐water conditions, environmental factors and treatment‐plant variables.”*</a:t>
            </a:r>
            <a:endParaRPr lang="en-GB" i="1" dirty="0">
              <a:solidFill>
                <a:srgbClr val="39AB4E"/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57BE6101-82EF-40A8-B8FB-93BD36D34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815" y="1295400"/>
            <a:ext cx="3009122" cy="296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picture containing tableware, drawing, plate, cup&#10;&#10;Description automatically generated">
            <a:extLst>
              <a:ext uri="{FF2B5EF4-FFF2-40B4-BE49-F238E27FC236}">
                <a16:creationId xmlns:a16="http://schemas.microsoft.com/office/drawing/2014/main" id="{87CB5D3F-1489-402B-A61C-8521CAD7B1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791" y="232579"/>
            <a:ext cx="3048000" cy="44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5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>
            <a:normAutofit/>
          </a:bodyPr>
          <a:lstStyle/>
          <a:p>
            <a:r>
              <a:rPr lang="it-IT" dirty="0"/>
              <a:t>Conteggio e dimensionamento</a:t>
            </a:r>
          </a:p>
        </p:txBody>
      </p:sp>
      <p:pic>
        <p:nvPicPr>
          <p:cNvPr id="3" name="Picture 3" descr="C:\Users\Joe\Desktop\Power Pics\IMG_2363.JPG">
            <a:extLst>
              <a:ext uri="{FF2B5EF4-FFF2-40B4-BE49-F238E27FC236}">
                <a16:creationId xmlns:a16="http://schemas.microsoft.com/office/drawing/2014/main" id="{1934C35F-1C3F-4FB8-806C-E7964353A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1" t="20576" r="31535" b="38176"/>
          <a:stretch>
            <a:fillRect/>
          </a:stretch>
        </p:blipFill>
        <p:spPr bwMode="auto">
          <a:xfrm>
            <a:off x="1524000" y="2547991"/>
            <a:ext cx="5977789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838223-A23A-4328-A48C-E47A8EAE3D26}"/>
              </a:ext>
            </a:extLst>
          </p:cNvPr>
          <p:cNvSpPr txBox="1"/>
          <p:nvPr/>
        </p:nvSpPr>
        <p:spPr>
          <a:xfrm>
            <a:off x="459769" y="1066800"/>
            <a:ext cx="8271588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dirty="0"/>
              <a:t>Schermata del ParticleSense: mostra il numero di particelle per ml che ricadono all’interno di un determinato intervallo dimensionale</a:t>
            </a:r>
          </a:p>
        </p:txBody>
      </p:sp>
    </p:spTree>
    <p:extLst>
      <p:ext uri="{BB962C8B-B14F-4D97-AF65-F5344CB8AC3E}">
        <p14:creationId xmlns:p14="http://schemas.microsoft.com/office/powerpoint/2010/main" val="256099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>
            <a:normAutofit/>
          </a:bodyPr>
          <a:lstStyle/>
          <a:p>
            <a:r>
              <a:rPr lang="it-IT" dirty="0"/>
              <a:t>Lettura volumetrica: ppbSense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5B7F324-C7B3-4F64-9437-F02DEE8C6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" t="4591" r="3041" b="15541"/>
          <a:stretch>
            <a:fillRect/>
          </a:stretch>
        </p:blipFill>
        <p:spPr bwMode="auto">
          <a:xfrm>
            <a:off x="1447800" y="2895600"/>
            <a:ext cx="6118225" cy="290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7EDB96-1265-4C99-96B6-FD3D4FF3D1C7}"/>
              </a:ext>
            </a:extLst>
          </p:cNvPr>
          <p:cNvSpPr txBox="1"/>
          <p:nvPr/>
        </p:nvSpPr>
        <p:spPr>
          <a:xfrm>
            <a:off x="459769" y="1066800"/>
            <a:ext cx="8271588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400" dirty="0"/>
              <a:t>Il ppbSense è la versione del ParticleSense che da anche una lettura volumetrica (ppb) della concentrazione.</a:t>
            </a:r>
          </a:p>
        </p:txBody>
      </p:sp>
    </p:spTree>
    <p:extLst>
      <p:ext uri="{BB962C8B-B14F-4D97-AF65-F5344CB8AC3E}">
        <p14:creationId xmlns:p14="http://schemas.microsoft.com/office/powerpoint/2010/main" val="382426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>
            <a:normAutofit/>
          </a:bodyPr>
          <a:lstStyle/>
          <a:p>
            <a:r>
              <a:rPr lang="it-IT" dirty="0"/>
              <a:t>Monitoraggio prestazioni filtro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CFE36C-40FD-402B-8882-40ECCC578CF1}"/>
              </a:ext>
            </a:extLst>
          </p:cNvPr>
          <p:cNvSpPr/>
          <p:nvPr/>
        </p:nvSpPr>
        <p:spPr>
          <a:xfrm>
            <a:off x="1279525" y="1524000"/>
            <a:ext cx="6934200" cy="472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FFB3F843-4112-4D23-80F4-93001DEF2FFB}"/>
              </a:ext>
            </a:extLst>
          </p:cNvPr>
          <p:cNvSpPr/>
          <p:nvPr/>
        </p:nvSpPr>
        <p:spPr>
          <a:xfrm>
            <a:off x="1279525" y="2493963"/>
            <a:ext cx="6931025" cy="3602037"/>
          </a:xfrm>
          <a:custGeom>
            <a:avLst/>
            <a:gdLst>
              <a:gd name="connsiteX0" fmla="*/ 0 w 6400800"/>
              <a:gd name="connsiteY0" fmla="*/ 3327841 h 3601586"/>
              <a:gd name="connsiteX1" fmla="*/ 315311 w 6400800"/>
              <a:gd name="connsiteY1" fmla="*/ 1316 h 3601586"/>
              <a:gd name="connsiteX2" fmla="*/ 819807 w 6400800"/>
              <a:gd name="connsiteY2" fmla="*/ 2933703 h 3601586"/>
              <a:gd name="connsiteX3" fmla="*/ 1907628 w 6400800"/>
              <a:gd name="connsiteY3" fmla="*/ 3517027 h 3601586"/>
              <a:gd name="connsiteX4" fmla="*/ 5171090 w 6400800"/>
              <a:gd name="connsiteY4" fmla="*/ 3548558 h 3601586"/>
              <a:gd name="connsiteX5" fmla="*/ 6400800 w 6400800"/>
              <a:gd name="connsiteY5" fmla="*/ 3044061 h 360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0800" h="3601586">
                <a:moveTo>
                  <a:pt x="0" y="3327841"/>
                </a:moveTo>
                <a:cubicBezTo>
                  <a:pt x="89338" y="1697423"/>
                  <a:pt x="178677" y="67006"/>
                  <a:pt x="315311" y="1316"/>
                </a:cubicBezTo>
                <a:cubicBezTo>
                  <a:pt x="451945" y="-64374"/>
                  <a:pt x="554421" y="2347751"/>
                  <a:pt x="819807" y="2933703"/>
                </a:cubicBezTo>
                <a:cubicBezTo>
                  <a:pt x="1085193" y="3519655"/>
                  <a:pt x="1182414" y="3414551"/>
                  <a:pt x="1907628" y="3517027"/>
                </a:cubicBezTo>
                <a:cubicBezTo>
                  <a:pt x="2632842" y="3619503"/>
                  <a:pt x="4422228" y="3627386"/>
                  <a:pt x="5171090" y="3548558"/>
                </a:cubicBezTo>
                <a:cubicBezTo>
                  <a:pt x="5919952" y="3469730"/>
                  <a:pt x="6160376" y="3256895"/>
                  <a:pt x="6400800" y="30440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0B1C0E45-C135-44FF-B2FC-565759F14A17}"/>
              </a:ext>
            </a:extLst>
          </p:cNvPr>
          <p:cNvSpPr/>
          <p:nvPr/>
        </p:nvSpPr>
        <p:spPr>
          <a:xfrm>
            <a:off x="1279525" y="2189163"/>
            <a:ext cx="5638800" cy="3602037"/>
          </a:xfrm>
          <a:custGeom>
            <a:avLst/>
            <a:gdLst>
              <a:gd name="connsiteX0" fmla="*/ 0 w 6400800"/>
              <a:gd name="connsiteY0" fmla="*/ 3327841 h 3601586"/>
              <a:gd name="connsiteX1" fmla="*/ 315311 w 6400800"/>
              <a:gd name="connsiteY1" fmla="*/ 1316 h 3601586"/>
              <a:gd name="connsiteX2" fmla="*/ 819807 w 6400800"/>
              <a:gd name="connsiteY2" fmla="*/ 2933703 h 3601586"/>
              <a:gd name="connsiteX3" fmla="*/ 1907628 w 6400800"/>
              <a:gd name="connsiteY3" fmla="*/ 3517027 h 3601586"/>
              <a:gd name="connsiteX4" fmla="*/ 5171090 w 6400800"/>
              <a:gd name="connsiteY4" fmla="*/ 3548558 h 3601586"/>
              <a:gd name="connsiteX5" fmla="*/ 6400800 w 6400800"/>
              <a:gd name="connsiteY5" fmla="*/ 3044061 h 360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0800" h="3601586">
                <a:moveTo>
                  <a:pt x="0" y="3327841"/>
                </a:moveTo>
                <a:cubicBezTo>
                  <a:pt x="89338" y="1697423"/>
                  <a:pt x="178677" y="67006"/>
                  <a:pt x="315311" y="1316"/>
                </a:cubicBezTo>
                <a:cubicBezTo>
                  <a:pt x="451945" y="-64374"/>
                  <a:pt x="554421" y="2347751"/>
                  <a:pt x="819807" y="2933703"/>
                </a:cubicBezTo>
                <a:cubicBezTo>
                  <a:pt x="1085193" y="3519655"/>
                  <a:pt x="1182414" y="3414551"/>
                  <a:pt x="1907628" y="3517027"/>
                </a:cubicBezTo>
                <a:cubicBezTo>
                  <a:pt x="2632842" y="3619503"/>
                  <a:pt x="4422228" y="3627386"/>
                  <a:pt x="5171090" y="3548558"/>
                </a:cubicBezTo>
                <a:cubicBezTo>
                  <a:pt x="5919952" y="3469730"/>
                  <a:pt x="6160376" y="3256895"/>
                  <a:pt x="6400800" y="30440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5906EB-1D71-425B-86A3-AF41559EC8ED}"/>
              </a:ext>
            </a:extLst>
          </p:cNvPr>
          <p:cNvCxnSpPr>
            <a:stCxn id="5" idx="5"/>
          </p:cNvCxnSpPr>
          <p:nvPr/>
        </p:nvCxnSpPr>
        <p:spPr>
          <a:xfrm flipV="1">
            <a:off x="6918325" y="3408363"/>
            <a:ext cx="1295400" cy="18256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3">
            <a:extLst>
              <a:ext uri="{FF2B5EF4-FFF2-40B4-BE49-F238E27FC236}">
                <a16:creationId xmlns:a16="http://schemas.microsoft.com/office/drawing/2014/main" id="{C0A0B7BF-9912-4D3B-8DF0-3641BD518AC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6306990" y="3615072"/>
            <a:ext cx="4567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eaLnBrk="1" hangingPunct="1"/>
            <a:r>
              <a:rPr lang="it-IT" altLang="en-US" sz="2400" b="1" dirty="0">
                <a:solidFill>
                  <a:srgbClr val="FF0000"/>
                </a:solidFill>
                <a:latin typeface="Verdana" panose="020B0604030504040204" pitchFamily="34" charset="0"/>
              </a:rPr>
              <a:t>Conteggio di particelle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644FB1-4217-4D25-AF66-C8B47FB7E110}"/>
              </a:ext>
            </a:extLst>
          </p:cNvPr>
          <p:cNvSpPr txBox="1"/>
          <p:nvPr/>
        </p:nvSpPr>
        <p:spPr>
          <a:xfrm rot="16200000">
            <a:off x="-82550" y="3440113"/>
            <a:ext cx="184943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Torbidità</a:t>
            </a: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1F66701D-7F58-4A67-B26A-674867AD037B}"/>
              </a:ext>
            </a:extLst>
          </p:cNvPr>
          <p:cNvSpPr/>
          <p:nvPr/>
        </p:nvSpPr>
        <p:spPr>
          <a:xfrm>
            <a:off x="3260725" y="4430713"/>
            <a:ext cx="457200" cy="1604962"/>
          </a:xfrm>
          <a:custGeom>
            <a:avLst/>
            <a:gdLst>
              <a:gd name="connsiteX0" fmla="*/ 0 w 204951"/>
              <a:gd name="connsiteY0" fmla="*/ 1119352 h 1119352"/>
              <a:gd name="connsiteX1" fmla="*/ 78827 w 204951"/>
              <a:gd name="connsiteY1" fmla="*/ 0 h 1119352"/>
              <a:gd name="connsiteX2" fmla="*/ 204951 w 204951"/>
              <a:gd name="connsiteY2" fmla="*/ 1119352 h 1119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951" h="1119352">
                <a:moveTo>
                  <a:pt x="0" y="1119352"/>
                </a:moveTo>
                <a:cubicBezTo>
                  <a:pt x="22334" y="559676"/>
                  <a:pt x="44669" y="0"/>
                  <a:pt x="78827" y="0"/>
                </a:cubicBezTo>
                <a:cubicBezTo>
                  <a:pt x="112985" y="0"/>
                  <a:pt x="158968" y="559676"/>
                  <a:pt x="204951" y="111935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AF0CE0-92C0-4EDF-AC95-F34C15B85A42}"/>
              </a:ext>
            </a:extLst>
          </p:cNvPr>
          <p:cNvSpPr/>
          <p:nvPr/>
        </p:nvSpPr>
        <p:spPr>
          <a:xfrm>
            <a:off x="3303588" y="6002338"/>
            <a:ext cx="374650" cy="71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id="{7221AFE7-53AC-4C38-9E15-BABAF83808E3}"/>
              </a:ext>
            </a:extLst>
          </p:cNvPr>
          <p:cNvSpPr/>
          <p:nvPr/>
        </p:nvSpPr>
        <p:spPr>
          <a:xfrm>
            <a:off x="5165725" y="4017963"/>
            <a:ext cx="457200" cy="1747837"/>
          </a:xfrm>
          <a:custGeom>
            <a:avLst/>
            <a:gdLst>
              <a:gd name="connsiteX0" fmla="*/ 0 w 204951"/>
              <a:gd name="connsiteY0" fmla="*/ 1119352 h 1119352"/>
              <a:gd name="connsiteX1" fmla="*/ 78827 w 204951"/>
              <a:gd name="connsiteY1" fmla="*/ 0 h 1119352"/>
              <a:gd name="connsiteX2" fmla="*/ 204951 w 204951"/>
              <a:gd name="connsiteY2" fmla="*/ 1119352 h 1119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951" h="1119352">
                <a:moveTo>
                  <a:pt x="0" y="1119352"/>
                </a:moveTo>
                <a:cubicBezTo>
                  <a:pt x="22334" y="559676"/>
                  <a:pt x="44669" y="0"/>
                  <a:pt x="78827" y="0"/>
                </a:cubicBezTo>
                <a:cubicBezTo>
                  <a:pt x="112985" y="0"/>
                  <a:pt x="158968" y="559676"/>
                  <a:pt x="204951" y="111935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0801AA-BD7D-4A96-B665-31789AEB5C43}"/>
              </a:ext>
            </a:extLst>
          </p:cNvPr>
          <p:cNvSpPr/>
          <p:nvPr/>
        </p:nvSpPr>
        <p:spPr>
          <a:xfrm>
            <a:off x="5191125" y="5738813"/>
            <a:ext cx="401638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3" name="Freeform 14">
            <a:extLst>
              <a:ext uri="{FF2B5EF4-FFF2-40B4-BE49-F238E27FC236}">
                <a16:creationId xmlns:a16="http://schemas.microsoft.com/office/drawing/2014/main" id="{DA57DE36-8E02-4C8C-8939-0D4293E54E9F}"/>
              </a:ext>
            </a:extLst>
          </p:cNvPr>
          <p:cNvSpPr/>
          <p:nvPr/>
        </p:nvSpPr>
        <p:spPr>
          <a:xfrm>
            <a:off x="3371850" y="5634038"/>
            <a:ext cx="228600" cy="123825"/>
          </a:xfrm>
          <a:custGeom>
            <a:avLst/>
            <a:gdLst>
              <a:gd name="connsiteX0" fmla="*/ 0 w 204951"/>
              <a:gd name="connsiteY0" fmla="*/ 1119352 h 1119352"/>
              <a:gd name="connsiteX1" fmla="*/ 78827 w 204951"/>
              <a:gd name="connsiteY1" fmla="*/ 0 h 1119352"/>
              <a:gd name="connsiteX2" fmla="*/ 204951 w 204951"/>
              <a:gd name="connsiteY2" fmla="*/ 1119352 h 1119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951" h="1119352">
                <a:moveTo>
                  <a:pt x="0" y="1119352"/>
                </a:moveTo>
                <a:cubicBezTo>
                  <a:pt x="22334" y="559676"/>
                  <a:pt x="44669" y="0"/>
                  <a:pt x="78827" y="0"/>
                </a:cubicBezTo>
                <a:cubicBezTo>
                  <a:pt x="112985" y="0"/>
                  <a:pt x="158968" y="559676"/>
                  <a:pt x="204951" y="111935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4" name="Freeform 15">
            <a:extLst>
              <a:ext uri="{FF2B5EF4-FFF2-40B4-BE49-F238E27FC236}">
                <a16:creationId xmlns:a16="http://schemas.microsoft.com/office/drawing/2014/main" id="{BD44BE5F-1D29-4ACC-929D-E3E69DAF3590}"/>
              </a:ext>
            </a:extLst>
          </p:cNvPr>
          <p:cNvSpPr/>
          <p:nvPr/>
        </p:nvSpPr>
        <p:spPr>
          <a:xfrm>
            <a:off x="5165725" y="5867400"/>
            <a:ext cx="457200" cy="219075"/>
          </a:xfrm>
          <a:custGeom>
            <a:avLst/>
            <a:gdLst>
              <a:gd name="connsiteX0" fmla="*/ 0 w 204951"/>
              <a:gd name="connsiteY0" fmla="*/ 1119352 h 1119352"/>
              <a:gd name="connsiteX1" fmla="*/ 78827 w 204951"/>
              <a:gd name="connsiteY1" fmla="*/ 0 h 1119352"/>
              <a:gd name="connsiteX2" fmla="*/ 204951 w 204951"/>
              <a:gd name="connsiteY2" fmla="*/ 1119352 h 1119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951" h="1119352">
                <a:moveTo>
                  <a:pt x="0" y="1119352"/>
                </a:moveTo>
                <a:cubicBezTo>
                  <a:pt x="22334" y="559676"/>
                  <a:pt x="44669" y="0"/>
                  <a:pt x="78827" y="0"/>
                </a:cubicBezTo>
                <a:cubicBezTo>
                  <a:pt x="112985" y="0"/>
                  <a:pt x="158968" y="559676"/>
                  <a:pt x="204951" y="111935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A94903-490C-412A-9128-BDA20A9A9565}"/>
              </a:ext>
            </a:extLst>
          </p:cNvPr>
          <p:cNvSpPr/>
          <p:nvPr/>
        </p:nvSpPr>
        <p:spPr>
          <a:xfrm>
            <a:off x="3409950" y="5738813"/>
            <a:ext cx="150813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810240-A46E-4FBB-96DF-429AFD88793B}"/>
              </a:ext>
            </a:extLst>
          </p:cNvPr>
          <p:cNvSpPr/>
          <p:nvPr/>
        </p:nvSpPr>
        <p:spPr>
          <a:xfrm>
            <a:off x="5194300" y="6091238"/>
            <a:ext cx="388938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45EF354-E373-4EF0-8913-2E07638F1CDB}"/>
              </a:ext>
            </a:extLst>
          </p:cNvPr>
          <p:cNvSpPr/>
          <p:nvPr/>
        </p:nvSpPr>
        <p:spPr>
          <a:xfrm>
            <a:off x="3184525" y="6022975"/>
            <a:ext cx="150813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8F7C1EE-8670-41D2-9D47-C6EA30C9EEB8}"/>
              </a:ext>
            </a:extLst>
          </p:cNvPr>
          <p:cNvSpPr/>
          <p:nvPr/>
        </p:nvSpPr>
        <p:spPr>
          <a:xfrm>
            <a:off x="5546725" y="5791200"/>
            <a:ext cx="150813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A2EE3B8-026E-4EC0-883A-9343173FB4F4}"/>
              </a:ext>
            </a:extLst>
          </p:cNvPr>
          <p:cNvCxnSpPr/>
          <p:nvPr/>
        </p:nvCxnSpPr>
        <p:spPr>
          <a:xfrm flipH="1">
            <a:off x="2232025" y="3208338"/>
            <a:ext cx="228600" cy="22240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744C72D-BBE1-4E31-BB66-E485A592536E}"/>
              </a:ext>
            </a:extLst>
          </p:cNvPr>
          <p:cNvCxnSpPr/>
          <p:nvPr/>
        </p:nvCxnSpPr>
        <p:spPr>
          <a:xfrm flipH="1">
            <a:off x="3490913" y="3990975"/>
            <a:ext cx="150812" cy="4397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5C90B1-A62C-412E-ADE4-42A30DDB5314}"/>
              </a:ext>
            </a:extLst>
          </p:cNvPr>
          <p:cNvCxnSpPr/>
          <p:nvPr/>
        </p:nvCxnSpPr>
        <p:spPr>
          <a:xfrm>
            <a:off x="4373563" y="5121275"/>
            <a:ext cx="639762" cy="7461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ED92FD2-418C-4506-90F1-AB5EDD986542}"/>
              </a:ext>
            </a:extLst>
          </p:cNvPr>
          <p:cNvCxnSpPr/>
          <p:nvPr/>
        </p:nvCxnSpPr>
        <p:spPr>
          <a:xfrm>
            <a:off x="5937250" y="3989388"/>
            <a:ext cx="1176338" cy="19875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5">
            <a:extLst>
              <a:ext uri="{FF2B5EF4-FFF2-40B4-BE49-F238E27FC236}">
                <a16:creationId xmlns:a16="http://schemas.microsoft.com/office/drawing/2014/main" id="{5A282AC3-33D8-4830-A986-7CDBEFAD5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0538" y="2846388"/>
            <a:ext cx="2811462" cy="374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tx1"/>
              </a:buClr>
              <a:defRPr/>
            </a:pPr>
            <a:r>
              <a:rPr lang="it-IT" altLang="en-US" sz="1400" b="1" dirty="0">
                <a:solidFill>
                  <a:srgbClr val="114A66"/>
                </a:solidFill>
                <a:latin typeface="Verdana" panose="020B0604030504040204" pitchFamily="34" charset="0"/>
              </a:rPr>
              <a:t>Filtro messo in servizio</a:t>
            </a:r>
            <a:endParaRPr lang="it-IT" altLang="en-US" sz="1600" dirty="0">
              <a:solidFill>
                <a:srgbClr val="005890"/>
              </a:solidFill>
            </a:endParaRPr>
          </a:p>
        </p:txBody>
      </p:sp>
      <p:sp>
        <p:nvSpPr>
          <p:cNvPr id="24" name="TextBox 5">
            <a:extLst>
              <a:ext uri="{FF2B5EF4-FFF2-40B4-BE49-F238E27FC236}">
                <a16:creationId xmlns:a16="http://schemas.microsoft.com/office/drawing/2014/main" id="{8A236744-A229-4A75-B947-1DC0D333D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7163" y="3578225"/>
            <a:ext cx="2490787" cy="374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tx1"/>
              </a:buClr>
              <a:defRPr/>
            </a:pPr>
            <a:r>
              <a:rPr lang="it-IT" altLang="en-US" sz="1400" b="1" dirty="0">
                <a:solidFill>
                  <a:srgbClr val="114A66"/>
                </a:solidFill>
                <a:latin typeface="Verdana" panose="020B0604030504040204" pitchFamily="34" charset="0"/>
              </a:rPr>
              <a:t>Fine ciclo del filtro</a:t>
            </a:r>
            <a:endParaRPr lang="it-IT" altLang="en-US" sz="1600" dirty="0">
              <a:solidFill>
                <a:srgbClr val="005890"/>
              </a:solidFill>
            </a:endParaRPr>
          </a:p>
        </p:txBody>
      </p:sp>
      <p:sp>
        <p:nvSpPr>
          <p:cNvPr id="25" name="TextBox 5">
            <a:extLst>
              <a:ext uri="{FF2B5EF4-FFF2-40B4-BE49-F238E27FC236}">
                <a16:creationId xmlns:a16="http://schemas.microsoft.com/office/drawing/2014/main" id="{B0F33C7A-5BE3-4DFD-91C0-9A8DF818A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0238" y="3568700"/>
            <a:ext cx="24892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tx1"/>
              </a:buClr>
              <a:defRPr/>
            </a:pPr>
            <a:r>
              <a:rPr lang="it-IT" altLang="en-US" sz="1400" b="1" dirty="0">
                <a:solidFill>
                  <a:srgbClr val="114A66"/>
                </a:solidFill>
                <a:latin typeface="Verdana" panose="020B0604030504040204" pitchFamily="34" charset="0"/>
              </a:rPr>
              <a:t>Evento #1</a:t>
            </a:r>
          </a:p>
          <a:p>
            <a:pPr>
              <a:defRPr/>
            </a:pPr>
            <a:endParaRPr lang="it-IT" altLang="en-US" sz="1600" dirty="0">
              <a:solidFill>
                <a:srgbClr val="005890"/>
              </a:solidFill>
            </a:endParaRPr>
          </a:p>
        </p:txBody>
      </p:sp>
      <p:sp>
        <p:nvSpPr>
          <p:cNvPr id="26" name="TextBox 5">
            <a:extLst>
              <a:ext uri="{FF2B5EF4-FFF2-40B4-BE49-F238E27FC236}">
                <a16:creationId xmlns:a16="http://schemas.microsoft.com/office/drawing/2014/main" id="{3CD3BE0D-7AA7-468A-B3D9-8B504DD4A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4763" y="4708525"/>
            <a:ext cx="24892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tx1"/>
              </a:buClr>
              <a:defRPr/>
            </a:pPr>
            <a:r>
              <a:rPr lang="it-IT" altLang="en-US" sz="1400" b="1" dirty="0">
                <a:solidFill>
                  <a:srgbClr val="114A66"/>
                </a:solidFill>
                <a:latin typeface="Verdana" panose="020B0604030504040204" pitchFamily="34" charset="0"/>
              </a:rPr>
              <a:t>Evento #2</a:t>
            </a:r>
          </a:p>
          <a:p>
            <a:pPr>
              <a:defRPr/>
            </a:pPr>
            <a:endParaRPr lang="it-IT" altLang="en-US" sz="1600" dirty="0">
              <a:solidFill>
                <a:srgbClr val="0058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27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>
            <a:normAutofit/>
          </a:bodyPr>
          <a:lstStyle/>
          <a:p>
            <a:r>
              <a:rPr lang="it-IT" dirty="0"/>
              <a:t>Un confronto</a:t>
            </a: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59E44D13-AFA4-4411-B8E5-93F163B84C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4935070"/>
              </p:ext>
            </p:extLst>
          </p:nvPr>
        </p:nvGraphicFramePr>
        <p:xfrm>
          <a:off x="1376363" y="2312988"/>
          <a:ext cx="6705600" cy="2873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7478">
                <a:tc>
                  <a:txBody>
                    <a:bodyPr/>
                    <a:lstStyle/>
                    <a:p>
                      <a:pPr algn="ctr"/>
                      <a:r>
                        <a:rPr lang="it-IT" sz="2800" noProof="0"/>
                        <a:t>TSS</a:t>
                      </a:r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noProof="0"/>
                        <a:t>Torbidità</a:t>
                      </a:r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noProof="0" dirty="0"/>
                        <a:t>Conteggio</a:t>
                      </a:r>
                    </a:p>
                    <a:p>
                      <a:pPr algn="ctr"/>
                      <a:r>
                        <a:rPr lang="it-IT" sz="2800" noProof="0" dirty="0"/>
                        <a:t>particelle</a:t>
                      </a:r>
                    </a:p>
                  </a:txBody>
                  <a:tcPr marT="45735" marB="4573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2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800" noProof="0"/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800" noProof="0"/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800" noProof="0"/>
                    </a:p>
                  </a:txBody>
                  <a:tcPr marT="45735" marB="4573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76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800" noProof="0"/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800" noProof="0"/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800" noProof="0" dirty="0"/>
                    </a:p>
                  </a:txBody>
                  <a:tcPr marT="45735" marB="4573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C56DB46-CCD7-4CE6-B64D-4CEE19AF8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338" y="3429000"/>
            <a:ext cx="16129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tx1"/>
              </a:buClr>
              <a:defRPr/>
            </a:pPr>
            <a:r>
              <a:rPr lang="it-IT" altLang="en-US" sz="2400" b="1" dirty="0">
                <a:solidFill>
                  <a:srgbClr val="114A66"/>
                </a:solidFill>
                <a:latin typeface="Verdana" panose="020B0604030504040204" pitchFamily="34" charset="0"/>
              </a:rPr>
              <a:t>5 ppb</a:t>
            </a:r>
          </a:p>
          <a:p>
            <a:pPr>
              <a:defRPr/>
            </a:pPr>
            <a:endParaRPr lang="it-IT" altLang="en-US" sz="1400" dirty="0">
              <a:solidFill>
                <a:srgbClr val="00589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D632B5-2490-4CA9-97CA-708E9525C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338" y="4324350"/>
            <a:ext cx="16129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tx1"/>
              </a:buClr>
              <a:defRPr/>
            </a:pPr>
            <a:r>
              <a:rPr lang="it-IT" altLang="en-US" sz="2400" b="1" dirty="0">
                <a:solidFill>
                  <a:srgbClr val="114A66"/>
                </a:solidFill>
                <a:latin typeface="Verdana" panose="020B0604030504040204" pitchFamily="34" charset="0"/>
              </a:rPr>
              <a:t>5 ppb</a:t>
            </a:r>
          </a:p>
          <a:p>
            <a:pPr>
              <a:defRPr/>
            </a:pPr>
            <a:endParaRPr lang="it-IT" altLang="en-US" sz="1400" dirty="0">
              <a:solidFill>
                <a:srgbClr val="00589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108038-D221-4AD4-92A1-48A23A00C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2550" y="3429000"/>
            <a:ext cx="19240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tx1"/>
              </a:buClr>
              <a:defRPr/>
            </a:pPr>
            <a:r>
              <a:rPr lang="it-IT" altLang="en-US" sz="2400" b="1" dirty="0">
                <a:solidFill>
                  <a:srgbClr val="114A66"/>
                </a:solidFill>
                <a:latin typeface="Verdana" panose="020B0604030504040204" pitchFamily="34" charset="0"/>
              </a:rPr>
              <a:t>0.15 NTU</a:t>
            </a:r>
          </a:p>
          <a:p>
            <a:pPr>
              <a:defRPr/>
            </a:pPr>
            <a:endParaRPr lang="it-IT" altLang="en-US" sz="1400" dirty="0">
              <a:solidFill>
                <a:srgbClr val="00589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0602E2-875F-42F7-B95B-68527D21E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2550" y="4341813"/>
            <a:ext cx="192405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tx1"/>
              </a:buClr>
              <a:defRPr/>
            </a:pPr>
            <a:r>
              <a:rPr lang="it-IT" altLang="en-US" sz="2400" b="1" dirty="0">
                <a:solidFill>
                  <a:srgbClr val="114A66"/>
                </a:solidFill>
                <a:latin typeface="Verdana" panose="020B0604030504040204" pitchFamily="34" charset="0"/>
              </a:rPr>
              <a:t>0.08 NTU</a:t>
            </a:r>
          </a:p>
          <a:p>
            <a:pPr>
              <a:defRPr/>
            </a:pPr>
            <a:endParaRPr lang="it-IT" altLang="en-US" sz="1400" dirty="0">
              <a:solidFill>
                <a:srgbClr val="00589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2314A3-F508-4998-8E7C-432A55952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5663" y="3429000"/>
            <a:ext cx="218598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tx1"/>
              </a:buClr>
              <a:defRPr/>
            </a:pPr>
            <a:r>
              <a:rPr lang="it-IT" altLang="en-US" sz="2400" b="1" dirty="0">
                <a:solidFill>
                  <a:srgbClr val="114A66"/>
                </a:solidFill>
                <a:latin typeface="Verdana" panose="020B0604030504040204" pitchFamily="34" charset="0"/>
              </a:rPr>
              <a:t>15 </a:t>
            </a:r>
            <a:r>
              <a:rPr lang="it-IT" altLang="en-US" sz="2400" b="1" dirty="0" err="1">
                <a:solidFill>
                  <a:srgbClr val="114A66"/>
                </a:solidFill>
                <a:latin typeface="Verdana" panose="020B0604030504040204" pitchFamily="34" charset="0"/>
              </a:rPr>
              <a:t>cont</a:t>
            </a:r>
            <a:r>
              <a:rPr lang="it-IT" altLang="en-US" sz="2400" b="1" dirty="0">
                <a:solidFill>
                  <a:srgbClr val="114A66"/>
                </a:solidFill>
                <a:latin typeface="Verdana" panose="020B0604030504040204" pitchFamily="34" charset="0"/>
              </a:rPr>
              <a:t>/ml</a:t>
            </a:r>
          </a:p>
          <a:p>
            <a:pPr>
              <a:defRPr/>
            </a:pPr>
            <a:endParaRPr lang="it-IT" altLang="en-US" sz="1400" dirty="0">
              <a:solidFill>
                <a:srgbClr val="00589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258D87-7A0B-4999-9796-FA1EBA395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6600" y="4291013"/>
            <a:ext cx="2413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tx1"/>
              </a:buClr>
              <a:defRPr/>
            </a:pPr>
            <a:r>
              <a:rPr lang="it-IT" altLang="en-US" sz="2400" b="1" dirty="0">
                <a:solidFill>
                  <a:srgbClr val="114A66"/>
                </a:solidFill>
                <a:latin typeface="Verdana" panose="020B0604030504040204" pitchFamily="34" charset="0"/>
              </a:rPr>
              <a:t>120 </a:t>
            </a:r>
            <a:r>
              <a:rPr lang="it-IT" altLang="en-US" sz="2400" b="1" dirty="0" err="1">
                <a:solidFill>
                  <a:srgbClr val="114A66"/>
                </a:solidFill>
                <a:latin typeface="Verdana" panose="020B0604030504040204" pitchFamily="34" charset="0"/>
              </a:rPr>
              <a:t>cont</a:t>
            </a:r>
            <a:r>
              <a:rPr lang="it-IT" altLang="en-US" sz="2400" b="1" dirty="0">
                <a:solidFill>
                  <a:srgbClr val="114A66"/>
                </a:solidFill>
                <a:latin typeface="Verdana" panose="020B0604030504040204" pitchFamily="34" charset="0"/>
              </a:rPr>
              <a:t>/ml</a:t>
            </a:r>
          </a:p>
          <a:p>
            <a:pPr>
              <a:defRPr/>
            </a:pPr>
            <a:endParaRPr lang="it-IT" altLang="en-US" sz="1400" dirty="0">
              <a:solidFill>
                <a:srgbClr val="00589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B9ABC5-C568-4E62-BA91-01BBE0E9290B}"/>
              </a:ext>
            </a:extLst>
          </p:cNvPr>
          <p:cNvSpPr/>
          <p:nvPr/>
        </p:nvSpPr>
        <p:spPr>
          <a:xfrm>
            <a:off x="1295400" y="5638800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TSS = Solidi Sospesi Totali (Total </a:t>
            </a:r>
            <a:r>
              <a:rPr lang="it-IT" dirty="0" err="1"/>
              <a:t>suspended</a:t>
            </a:r>
            <a:r>
              <a:rPr lang="it-IT" dirty="0"/>
              <a:t> </a:t>
            </a:r>
            <a:r>
              <a:rPr lang="it-IT" dirty="0" err="1"/>
              <a:t>solids</a:t>
            </a:r>
            <a:r>
              <a:rPr lang="it-IT" dirty="0"/>
              <a:t>)</a:t>
            </a:r>
          </a:p>
          <a:p>
            <a:r>
              <a:rPr lang="it-IT" dirty="0"/>
              <a:t>Cont = Conteggi</a:t>
            </a:r>
          </a:p>
        </p:txBody>
      </p:sp>
    </p:spTree>
    <p:extLst>
      <p:ext uri="{BB962C8B-B14F-4D97-AF65-F5344CB8AC3E}">
        <p14:creationId xmlns:p14="http://schemas.microsoft.com/office/powerpoint/2010/main" val="368634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>
            <a:normAutofit/>
          </a:bodyPr>
          <a:lstStyle/>
          <a:p>
            <a:r>
              <a:rPr lang="it-IT" dirty="0"/>
              <a:t>Coagulazione e </a:t>
            </a:r>
            <a:r>
              <a:rPr lang="it-IT" dirty="0" err="1"/>
              <a:t>microfloc</a:t>
            </a:r>
            <a:endParaRPr lang="it-IT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B8EBC4C-7EA0-423E-971F-6CECEA388A61}"/>
              </a:ext>
            </a:extLst>
          </p:cNvPr>
          <p:cNvSpPr/>
          <p:nvPr/>
        </p:nvSpPr>
        <p:spPr>
          <a:xfrm>
            <a:off x="1470025" y="2819400"/>
            <a:ext cx="12877800" cy="10668000"/>
          </a:xfrm>
          <a:prstGeom prst="ellipse">
            <a:avLst/>
          </a:prstGeom>
          <a:solidFill>
            <a:srgbClr val="A68D22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C0F7F72-4F0B-4822-8A0C-640AF9F18BAE}"/>
              </a:ext>
            </a:extLst>
          </p:cNvPr>
          <p:cNvSpPr/>
          <p:nvPr/>
        </p:nvSpPr>
        <p:spPr>
          <a:xfrm>
            <a:off x="1143000" y="1752600"/>
            <a:ext cx="76200" cy="76200"/>
          </a:xfrm>
          <a:prstGeom prst="ellipse">
            <a:avLst/>
          </a:prstGeom>
          <a:solidFill>
            <a:srgbClr val="996633"/>
          </a:solidFill>
          <a:ln>
            <a:solidFill>
              <a:srgbClr val="8B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B9894DE-BF9B-4711-9F39-AEEB6C0282CD}"/>
              </a:ext>
            </a:extLst>
          </p:cNvPr>
          <p:cNvSpPr/>
          <p:nvPr/>
        </p:nvSpPr>
        <p:spPr>
          <a:xfrm>
            <a:off x="1295400" y="5791200"/>
            <a:ext cx="76200" cy="76200"/>
          </a:xfrm>
          <a:prstGeom prst="ellipse">
            <a:avLst/>
          </a:prstGeom>
          <a:solidFill>
            <a:srgbClr val="996633"/>
          </a:solidFill>
          <a:ln>
            <a:solidFill>
              <a:srgbClr val="8B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055532F-17A5-44B7-84E7-A636672A2BD2}"/>
              </a:ext>
            </a:extLst>
          </p:cNvPr>
          <p:cNvSpPr/>
          <p:nvPr/>
        </p:nvSpPr>
        <p:spPr>
          <a:xfrm>
            <a:off x="6705600" y="2209800"/>
            <a:ext cx="76200" cy="76200"/>
          </a:xfrm>
          <a:prstGeom prst="ellipse">
            <a:avLst/>
          </a:prstGeom>
          <a:solidFill>
            <a:srgbClr val="996633"/>
          </a:solidFill>
          <a:ln>
            <a:solidFill>
              <a:srgbClr val="8B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32E57E3-5B2A-42ED-B9A6-3965F4AE95BF}"/>
              </a:ext>
            </a:extLst>
          </p:cNvPr>
          <p:cNvSpPr/>
          <p:nvPr/>
        </p:nvSpPr>
        <p:spPr>
          <a:xfrm>
            <a:off x="4648200" y="3733800"/>
            <a:ext cx="76200" cy="76200"/>
          </a:xfrm>
          <a:prstGeom prst="ellipse">
            <a:avLst/>
          </a:prstGeom>
          <a:solidFill>
            <a:srgbClr val="996633"/>
          </a:solidFill>
          <a:ln>
            <a:solidFill>
              <a:srgbClr val="8B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3A850D7-5ED7-4D6E-9D18-A10AEE269052}"/>
              </a:ext>
            </a:extLst>
          </p:cNvPr>
          <p:cNvSpPr/>
          <p:nvPr/>
        </p:nvSpPr>
        <p:spPr>
          <a:xfrm>
            <a:off x="2743200" y="2743200"/>
            <a:ext cx="76200" cy="76200"/>
          </a:xfrm>
          <a:prstGeom prst="ellipse">
            <a:avLst/>
          </a:prstGeom>
          <a:solidFill>
            <a:srgbClr val="996633"/>
          </a:solidFill>
          <a:ln>
            <a:solidFill>
              <a:srgbClr val="8B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E5E3A25-25E7-4AC6-B999-C3964D916ED9}"/>
              </a:ext>
            </a:extLst>
          </p:cNvPr>
          <p:cNvSpPr/>
          <p:nvPr/>
        </p:nvSpPr>
        <p:spPr>
          <a:xfrm>
            <a:off x="5105400" y="5715000"/>
            <a:ext cx="76200" cy="76200"/>
          </a:xfrm>
          <a:prstGeom prst="ellipse">
            <a:avLst/>
          </a:prstGeom>
          <a:solidFill>
            <a:srgbClr val="996633"/>
          </a:solidFill>
          <a:ln>
            <a:solidFill>
              <a:srgbClr val="8B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307A940-6F51-445F-B982-E2BF5D73DD6D}"/>
              </a:ext>
            </a:extLst>
          </p:cNvPr>
          <p:cNvSpPr/>
          <p:nvPr/>
        </p:nvSpPr>
        <p:spPr>
          <a:xfrm>
            <a:off x="2590800" y="4343400"/>
            <a:ext cx="76200" cy="76200"/>
          </a:xfrm>
          <a:prstGeom prst="ellipse">
            <a:avLst/>
          </a:prstGeom>
          <a:solidFill>
            <a:srgbClr val="996633"/>
          </a:solidFill>
          <a:ln>
            <a:solidFill>
              <a:srgbClr val="8B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D62DBB7-94C0-48CE-83B6-E1C23C76125C}"/>
              </a:ext>
            </a:extLst>
          </p:cNvPr>
          <p:cNvSpPr/>
          <p:nvPr/>
        </p:nvSpPr>
        <p:spPr>
          <a:xfrm>
            <a:off x="8229600" y="4191000"/>
            <a:ext cx="76200" cy="76200"/>
          </a:xfrm>
          <a:prstGeom prst="ellipse">
            <a:avLst/>
          </a:prstGeom>
          <a:solidFill>
            <a:srgbClr val="996633"/>
          </a:solidFill>
          <a:ln>
            <a:solidFill>
              <a:srgbClr val="8B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56ADBF4-D306-452C-B7E8-8C72CB070FF5}"/>
              </a:ext>
            </a:extLst>
          </p:cNvPr>
          <p:cNvSpPr/>
          <p:nvPr/>
        </p:nvSpPr>
        <p:spPr>
          <a:xfrm>
            <a:off x="4343400" y="1600200"/>
            <a:ext cx="76200" cy="76200"/>
          </a:xfrm>
          <a:prstGeom prst="ellipse">
            <a:avLst/>
          </a:prstGeom>
          <a:solidFill>
            <a:srgbClr val="996633"/>
          </a:solidFill>
          <a:ln>
            <a:solidFill>
              <a:srgbClr val="8B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A16425D-9AD5-4794-96D5-B4DE4D1B5795}"/>
              </a:ext>
            </a:extLst>
          </p:cNvPr>
          <p:cNvSpPr/>
          <p:nvPr/>
        </p:nvSpPr>
        <p:spPr>
          <a:xfrm>
            <a:off x="5334000" y="5181600"/>
            <a:ext cx="76200" cy="76200"/>
          </a:xfrm>
          <a:prstGeom prst="ellipse">
            <a:avLst/>
          </a:prstGeom>
          <a:solidFill>
            <a:srgbClr val="996633"/>
          </a:solidFill>
          <a:ln>
            <a:solidFill>
              <a:srgbClr val="8B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ABCDA21-452E-4AA9-804F-C3699AAA477B}"/>
              </a:ext>
            </a:extLst>
          </p:cNvPr>
          <p:cNvSpPr/>
          <p:nvPr/>
        </p:nvSpPr>
        <p:spPr>
          <a:xfrm>
            <a:off x="2743200" y="5257800"/>
            <a:ext cx="76200" cy="76200"/>
          </a:xfrm>
          <a:prstGeom prst="ellipse">
            <a:avLst/>
          </a:prstGeom>
          <a:solidFill>
            <a:srgbClr val="996633"/>
          </a:solidFill>
          <a:ln>
            <a:solidFill>
              <a:srgbClr val="8B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5497F0D-4CA3-489B-A8F2-4D0E489E2390}"/>
              </a:ext>
            </a:extLst>
          </p:cNvPr>
          <p:cNvSpPr/>
          <p:nvPr/>
        </p:nvSpPr>
        <p:spPr>
          <a:xfrm>
            <a:off x="3276600" y="2209800"/>
            <a:ext cx="76200" cy="76200"/>
          </a:xfrm>
          <a:prstGeom prst="ellipse">
            <a:avLst/>
          </a:prstGeom>
          <a:solidFill>
            <a:srgbClr val="996633"/>
          </a:solidFill>
          <a:ln>
            <a:solidFill>
              <a:srgbClr val="8B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9FAAC03-7E8B-4F2B-A126-C4EA220D9D19}"/>
              </a:ext>
            </a:extLst>
          </p:cNvPr>
          <p:cNvSpPr/>
          <p:nvPr/>
        </p:nvSpPr>
        <p:spPr>
          <a:xfrm>
            <a:off x="7696200" y="1752600"/>
            <a:ext cx="76200" cy="76200"/>
          </a:xfrm>
          <a:prstGeom prst="ellipse">
            <a:avLst/>
          </a:prstGeom>
          <a:solidFill>
            <a:srgbClr val="996633"/>
          </a:solidFill>
          <a:ln>
            <a:solidFill>
              <a:srgbClr val="8B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E8163D9-9080-44DB-A7EB-CCB3D5A27CA1}"/>
              </a:ext>
            </a:extLst>
          </p:cNvPr>
          <p:cNvSpPr/>
          <p:nvPr/>
        </p:nvSpPr>
        <p:spPr>
          <a:xfrm>
            <a:off x="5143500" y="2590800"/>
            <a:ext cx="76200" cy="76200"/>
          </a:xfrm>
          <a:prstGeom prst="ellipse">
            <a:avLst/>
          </a:prstGeom>
          <a:solidFill>
            <a:srgbClr val="996633"/>
          </a:solidFill>
          <a:ln>
            <a:solidFill>
              <a:srgbClr val="8B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B4E7599-B9CA-47A7-B694-D15B14383F79}"/>
              </a:ext>
            </a:extLst>
          </p:cNvPr>
          <p:cNvSpPr/>
          <p:nvPr/>
        </p:nvSpPr>
        <p:spPr>
          <a:xfrm>
            <a:off x="1447800" y="3276600"/>
            <a:ext cx="76200" cy="76200"/>
          </a:xfrm>
          <a:prstGeom prst="ellipse">
            <a:avLst/>
          </a:prstGeom>
          <a:solidFill>
            <a:srgbClr val="996633"/>
          </a:solidFill>
          <a:ln>
            <a:solidFill>
              <a:srgbClr val="8B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344B1D2-88BF-4A2B-A351-40D3B84DB8E0}"/>
              </a:ext>
            </a:extLst>
          </p:cNvPr>
          <p:cNvSpPr/>
          <p:nvPr/>
        </p:nvSpPr>
        <p:spPr>
          <a:xfrm>
            <a:off x="6705600" y="4572000"/>
            <a:ext cx="76200" cy="76200"/>
          </a:xfrm>
          <a:prstGeom prst="ellipse">
            <a:avLst/>
          </a:prstGeom>
          <a:solidFill>
            <a:srgbClr val="996633"/>
          </a:solidFill>
          <a:ln>
            <a:solidFill>
              <a:srgbClr val="8B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95813BD-7661-47F6-AD5B-E689181E4BEE}"/>
              </a:ext>
            </a:extLst>
          </p:cNvPr>
          <p:cNvSpPr/>
          <p:nvPr/>
        </p:nvSpPr>
        <p:spPr>
          <a:xfrm>
            <a:off x="1371600" y="4724400"/>
            <a:ext cx="76200" cy="76200"/>
          </a:xfrm>
          <a:prstGeom prst="ellipse">
            <a:avLst/>
          </a:prstGeom>
          <a:solidFill>
            <a:srgbClr val="996633"/>
          </a:solidFill>
          <a:ln>
            <a:solidFill>
              <a:srgbClr val="8B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6D5A9AC-FD76-4592-8CBE-509AD33F9E23}"/>
              </a:ext>
            </a:extLst>
          </p:cNvPr>
          <p:cNvSpPr/>
          <p:nvPr/>
        </p:nvSpPr>
        <p:spPr>
          <a:xfrm>
            <a:off x="4267200" y="4800600"/>
            <a:ext cx="76200" cy="76200"/>
          </a:xfrm>
          <a:prstGeom prst="ellipse">
            <a:avLst/>
          </a:prstGeom>
          <a:solidFill>
            <a:srgbClr val="996633"/>
          </a:solidFill>
          <a:ln>
            <a:solidFill>
              <a:srgbClr val="8B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547D991-AB5B-4DCF-A6C0-0066D6895543}"/>
              </a:ext>
            </a:extLst>
          </p:cNvPr>
          <p:cNvSpPr/>
          <p:nvPr/>
        </p:nvSpPr>
        <p:spPr>
          <a:xfrm>
            <a:off x="8382000" y="3200400"/>
            <a:ext cx="76200" cy="76200"/>
          </a:xfrm>
          <a:prstGeom prst="ellipse">
            <a:avLst/>
          </a:prstGeom>
          <a:solidFill>
            <a:srgbClr val="996633"/>
          </a:solidFill>
          <a:ln>
            <a:solidFill>
              <a:srgbClr val="8B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A0E95AD-7CA0-4DDF-8619-04A32CD024C8}"/>
              </a:ext>
            </a:extLst>
          </p:cNvPr>
          <p:cNvSpPr/>
          <p:nvPr/>
        </p:nvSpPr>
        <p:spPr>
          <a:xfrm>
            <a:off x="8153400" y="5943600"/>
            <a:ext cx="76200" cy="76200"/>
          </a:xfrm>
          <a:prstGeom prst="ellipse">
            <a:avLst/>
          </a:prstGeom>
          <a:solidFill>
            <a:srgbClr val="996633"/>
          </a:solidFill>
          <a:ln>
            <a:solidFill>
              <a:srgbClr val="8B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E26A09B-7556-4D66-9E0B-1508A2855BE3}"/>
              </a:ext>
            </a:extLst>
          </p:cNvPr>
          <p:cNvSpPr/>
          <p:nvPr/>
        </p:nvSpPr>
        <p:spPr>
          <a:xfrm>
            <a:off x="2971800" y="6324600"/>
            <a:ext cx="76200" cy="76200"/>
          </a:xfrm>
          <a:prstGeom prst="ellipse">
            <a:avLst/>
          </a:prstGeom>
          <a:solidFill>
            <a:srgbClr val="996633"/>
          </a:solidFill>
          <a:ln>
            <a:solidFill>
              <a:srgbClr val="8B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2820EDB-6071-4D55-AA1B-C78B1B14B238}"/>
              </a:ext>
            </a:extLst>
          </p:cNvPr>
          <p:cNvSpPr/>
          <p:nvPr/>
        </p:nvSpPr>
        <p:spPr>
          <a:xfrm>
            <a:off x="533400" y="2590800"/>
            <a:ext cx="76200" cy="76200"/>
          </a:xfrm>
          <a:prstGeom prst="ellipse">
            <a:avLst/>
          </a:prstGeom>
          <a:solidFill>
            <a:srgbClr val="996633"/>
          </a:solidFill>
          <a:ln>
            <a:solidFill>
              <a:srgbClr val="8B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CB435E9-E818-4235-81F4-B00D00687B24}"/>
              </a:ext>
            </a:extLst>
          </p:cNvPr>
          <p:cNvSpPr/>
          <p:nvPr/>
        </p:nvSpPr>
        <p:spPr>
          <a:xfrm>
            <a:off x="304800" y="5257800"/>
            <a:ext cx="76200" cy="76200"/>
          </a:xfrm>
          <a:prstGeom prst="ellipse">
            <a:avLst/>
          </a:prstGeom>
          <a:solidFill>
            <a:srgbClr val="996633"/>
          </a:solidFill>
          <a:ln>
            <a:solidFill>
              <a:srgbClr val="8B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B8BF138-04E0-469E-8B15-119CB1BBA404}"/>
              </a:ext>
            </a:extLst>
          </p:cNvPr>
          <p:cNvSpPr/>
          <p:nvPr/>
        </p:nvSpPr>
        <p:spPr>
          <a:xfrm>
            <a:off x="6324600" y="3352800"/>
            <a:ext cx="76200" cy="76200"/>
          </a:xfrm>
          <a:prstGeom prst="ellipse">
            <a:avLst/>
          </a:prstGeom>
          <a:solidFill>
            <a:srgbClr val="996633"/>
          </a:solidFill>
          <a:ln>
            <a:solidFill>
              <a:srgbClr val="8B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2CF26A3-4D9E-4701-A1C1-94BA3EDBE44D}"/>
              </a:ext>
            </a:extLst>
          </p:cNvPr>
          <p:cNvSpPr/>
          <p:nvPr/>
        </p:nvSpPr>
        <p:spPr>
          <a:xfrm>
            <a:off x="6781800" y="5867400"/>
            <a:ext cx="76200" cy="76200"/>
          </a:xfrm>
          <a:prstGeom prst="ellipse">
            <a:avLst/>
          </a:prstGeom>
          <a:solidFill>
            <a:srgbClr val="996633"/>
          </a:solidFill>
          <a:ln>
            <a:solidFill>
              <a:srgbClr val="8B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C39F490-851A-43F5-949E-67A1F452AB5C}"/>
              </a:ext>
            </a:extLst>
          </p:cNvPr>
          <p:cNvSpPr/>
          <p:nvPr/>
        </p:nvSpPr>
        <p:spPr>
          <a:xfrm>
            <a:off x="3429000" y="3505200"/>
            <a:ext cx="76200" cy="76200"/>
          </a:xfrm>
          <a:prstGeom prst="ellipse">
            <a:avLst/>
          </a:prstGeom>
          <a:solidFill>
            <a:srgbClr val="996633"/>
          </a:solidFill>
          <a:ln>
            <a:solidFill>
              <a:srgbClr val="8B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3CB929F-B2E6-47F0-BA52-C6DF1A1B9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298700"/>
            <a:ext cx="2000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eaLnBrk="1" hangingPunct="1"/>
            <a:r>
              <a:rPr lang="it-IT" altLang="en-US" sz="2800" b="1" dirty="0" err="1"/>
              <a:t>Microfloc</a:t>
            </a:r>
            <a:endParaRPr lang="it-IT" altLang="en-US" sz="2800" b="1" dirty="0"/>
          </a:p>
        </p:txBody>
      </p:sp>
      <p:sp>
        <p:nvSpPr>
          <p:cNvPr id="37" name="Right Arrow 3">
            <a:extLst>
              <a:ext uri="{FF2B5EF4-FFF2-40B4-BE49-F238E27FC236}">
                <a16:creationId xmlns:a16="http://schemas.microsoft.com/office/drawing/2014/main" id="{A30E16CA-B5ED-4B7E-958D-7654D18B7D63}"/>
              </a:ext>
            </a:extLst>
          </p:cNvPr>
          <p:cNvSpPr/>
          <p:nvPr/>
        </p:nvSpPr>
        <p:spPr>
          <a:xfrm rot="2039955">
            <a:off x="2921000" y="2998788"/>
            <a:ext cx="914400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E68D269-387B-4213-A0BD-64C702182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538663"/>
            <a:ext cx="2667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eaLnBrk="1" hangingPunct="1"/>
            <a:r>
              <a:rPr lang="it-IT" altLang="en-US" sz="2800" b="1" dirty="0"/>
              <a:t>Granello di sabbia</a:t>
            </a:r>
          </a:p>
        </p:txBody>
      </p:sp>
      <p:sp>
        <p:nvSpPr>
          <p:cNvPr id="39" name="Cloud 38">
            <a:extLst>
              <a:ext uri="{FF2B5EF4-FFF2-40B4-BE49-F238E27FC236}">
                <a16:creationId xmlns:a16="http://schemas.microsoft.com/office/drawing/2014/main" id="{335BC844-C7CE-46C7-9430-5B36C496B2FF}"/>
              </a:ext>
            </a:extLst>
          </p:cNvPr>
          <p:cNvSpPr/>
          <p:nvPr/>
        </p:nvSpPr>
        <p:spPr>
          <a:xfrm>
            <a:off x="3962400" y="3529013"/>
            <a:ext cx="577850" cy="495300"/>
          </a:xfrm>
          <a:prstGeom prst="cloud">
            <a:avLst/>
          </a:prstGeom>
          <a:solidFill>
            <a:srgbClr val="BFBFB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0762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C 0.00382 0.00185 0.00781 0.00301 0.01163 0.00463 C 0.01476 0.00902 0.01754 0.00926 0.02205 0.01088 C 0.02813 0.0162 0.03507 0.01481 0.04184 0.01713 C 0.06094 0.03356 0.08577 0.01782 0.10695 0.01713 C 0.13524 0.0162 0.16354 0.01597 0.19184 0.01551 C 0.2309 0.01852 0.26997 0.02222 0.3092 0.02477 C 0.33056 0.02963 0.30504 0.0243 0.35469 0.02939 C 0.36615 0.03055 0.37448 0.03333 0.38715 0.03426 C 0.41198 0.04004 0.42031 0.03796 0.45573 0.03889 C 0.4809 0.04398 0.50781 0.03889 0.53368 0.04027 C 0.54445 0.04213 0.55382 0.04398 0.56511 0.0449 C 0.60278 0.04375 0.6382 0.04652 0.67552 0.04977 C 0.67934 0.05139 0.68316 0.05301 0.68715 0.05439 C 0.69202 0.05856 0.69549 0.06435 0.70104 0.06666 C 0.70643 0.07384 0.70052 0.06504 0.70469 0.07592 C 0.70747 0.08356 0.71285 0.08935 0.71511 0.09768 C 0.71493 0.09977 0.7158 0.13287 0.71042 0.1412 C 0.69688 0.1625 0.66424 0.1618 0.64653 0.16273 C 0.59479 0.16551 0.58577 0.16574 0.54063 0.16759 C 0.46736 0.18541 0.39167 0.17152 0.31736 0.17222 C 0.2592 0.17268 0.20122 0.17314 0.14306 0.17361 C 0.13264 0.17314 0.10573 0.17222 0.09306 0.1706 C 0.08785 0.1699 0.07778 0.16759 0.07778 0.16759 C 0.07465 0.16296 0.07257 0.15856 0.06858 0.15509 C 0.0658 0.14953 0.06337 0.1493 0.0592 0.14583 C 0.05764 0.13842 0.05972 0.13796 0.06511 0.13657 C 0.07934 0.1331 0.07604 0.13379 0.08837 0.13194 C 0.09844 0.12847 0.11476 0.13264 0.12431 0.13333 C 0.15833 0.14259 0.20938 0.1375 0.2349 0.13796 C 0.25643 0.1412 0.27535 0.14467 0.29757 0.14583 C 0.30452 0.14722 0.30868 0.15092 0.31511 0.15347 C 0.32691 0.1581 0.34149 0.15717 0.35347 0.1581 C 0.37691 0.16273 0.39618 0.16504 0.42083 0.16597 C 0.43021 0.1706 0.43906 0.17222 0.44879 0.17361 C 0.46389 0.17777 0.47882 0.17801 0.4941 0.17986 C 0.50538 0.18287 0.51615 0.18356 0.52778 0.18449 C 0.53333 0.18611 0.53837 0.18796 0.5441 0.18912 C 0.55538 0.19537 0.54479 0.19051 0.56268 0.19375 C 0.57448 0.19583 0.58542 0.20324 0.59653 0.20625 C 0.60104 0.22615 0.59705 0.24884 0.58594 0.26365 C 0.5849 0.26921 0.5842 0.28402 0.58021 0.28842 C 0.57118 0.29838 0.53854 0.30046 0.53021 0.30092 C 0.51007 0.30208 0.48976 0.30301 0.46979 0.30393 C 0.45972 0.30439 0.43941 0.30555 0.43941 0.30555 C 0.35747 0.30416 0.36962 0.3081 0.32778 0.30092 C 0.31806 0.29652 0.32101 0.29977 0.31858 0.2868 C 0.3217 0.27477 0.34288 0.27801 0.34879 0.27754 C 0.34618 0.27199 0.34653 0.27477 0.34653 0.2699 " pathEditMode="relative" ptsTypes="ffffffffffffffffffffffffffffffffffffffffffffffffA">
                                      <p:cBhvr>
                                        <p:cTn id="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092 C 0.00226 0.00116 0.01146 0.00185 0.01476 0.00393 C 0.02083 0.00787 0.02552 0.0125 0.03229 0.01481 C 0.04566 0.01944 0.06059 0.01875 0.07413 0.01944 C 0.08333 0.02268 0.09271 0.02384 0.10208 0.02569 C 0.11007 0.0294 0.1184 0.03287 0.12639 0.03657 C 0.12951 0.04838 0.125 0.05463 0.11719 0.05833 C 0.10903 0.06828 0.09219 0.06805 0.08229 0.06921 C 0.07326 0.07291 0.08507 0.06852 0.06597 0.07222 C 0.05295 0.07477 0.04045 0.08287 0.0276 0.08611 C 0.0191 0.08819 0.01076 0.08981 0.00208 0.09074 C -0.03056 0.09977 -0.0651 0.0993 -0.09792 0.10023 C -0.11024 0.10324 -0.12326 0.0993 -0.13524 0.10486 C -0.17865 0.10347 -0.22083 0.10625 -0.26424 0.10787 C -0.27431 0.11134 -0.28524 0.11111 -0.29566 0.1125 C -0.3026 0.11898 -0.29635 0.11435 -0.30955 0.11713 C -0.32639 0.12083 -0.34236 0.125 -0.35955 0.12639 C -0.39601 0.12569 -0.42187 0.12407 -0.45486 0.12037 C -0.4816 0.10856 -0.52274 0.11157 -0.54687 0.11088 C -0.55469 0.11041 -0.5625 0.11088 -0.57014 0.10949 C -0.57361 0.10879 -0.57483 0.09629 -0.58056 0.09398 C -0.58021 0.08518 -0.58351 0.07453 -0.57934 0.06759 C -0.57639 0.06273 -0.57014 0.06852 -0.56545 0.06921 C -0.55937 0.07037 -0.55295 0.07338 -0.54687 0.07523 C -0.54045 0.07963 -0.5342 0.08148 -0.52708 0.0831 C -0.5059 0.09676 -0.48437 0.1 -0.46076 0.10162 C -0.44583 0.10671 -0.43194 0.10972 -0.41649 0.11088 C -0.39514 0.11643 -0.35139 0.11088 -0.35139 0.11088 C -0.32031 0.1162 -0.28958 0.12592 -0.25851 0.13125 C -0.21823 0.13819 -0.17674 0.14074 -0.13628 0.1419 C -0.11944 0.14375 -0.1033 0.14791 -0.08628 0.14977 C -0.07656 0.15092 -0.05729 0.15278 -0.05729 0.15278 C -0.03854 0.15787 -0.01927 0.15879 -0.00035 0.16203 C 0.00347 0.16713 0.00747 0.17083 0.0125 0.17291 C 0.0151 0.17662 0.0184 0.17847 0.02066 0.18241 C 0.02153 0.18379 0.0217 0.18611 0.02292 0.18703 C 0.02431 0.18819 0.02604 0.18796 0.0276 0.18842 C 0.03073 0.19491 0.03125 0.1993 0.03229 0.20717 C 0.0309 0.21991 0.02882 0.225 0.01944 0.2287 C 0.01007 0.2375 0.0033 0.23842 -0.00851 0.23958 C -0.0408 0.24861 -0.11285 0.24375 -0.13872 0.24421 C -0.15573 0.24537 -0.17274 0.24676 -0.18976 0.24907 C -0.22812 0.24722 -0.26562 0.24028 -0.30382 0.23819 C -0.31389 0.23657 -0.32292 0.23217 -0.33281 0.23032 C -0.35538 0.22592 -0.37604 0.22361 -0.39913 0.22268 C -0.42639 0.21134 -0.40903 0.21666 -0.4526 0.21481 C -0.46094 0.21342 -0.46788 0.21041 -0.47587 0.20717 C -0.48056 0.20278 -0.48594 0.20231 -0.49097 0.19791 C -0.49184 0.19467 -0.49236 0.19166 -0.49323 0.18842 C -0.49392 0.18541 -0.49566 0.17916 -0.49566 0.17916 C -0.4908 0.17315 -0.47587 0.17916 -0.47587 0.17916 C -0.46997 0.18333 -0.46302 0.18773 -0.45608 0.18842 C -0.44062 0.18981 -0.40955 0.19166 -0.40955 0.19166 C -0.4026 0.19375 -0.39687 0.2 -0.38976 0.20092 C -0.38316 0.20185 -0.37674 0.20208 -0.37014 0.20254 C -0.35312 0.20764 -0.33646 0.20856 -0.31892 0.21018 C -0.30434 0.2169 -0.28767 0.21342 -0.2724 0.2118 C -0.27118 0.21134 -0.27014 0.21018 -0.26892 0.21018 C -0.26771 0.21018 -0.26545 0.2118 -0.26545 0.2118 " pathEditMode="relative" ptsTypes="ffffffffffffffffffffffffffffffffffffffffffffffffffffffffffA">
                                      <p:cBhvr>
                                        <p:cTn id="8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4444E-6 C 0.01753 0.00208 0.03489 0.00347 0.05243 0.00463 C 0.07517 -0.00069 0.09462 -0.00069 0.11875 -0.00162 C 0.13732 -0.00486 0.1408 -0.00417 0.1651 -0.00324 C 0.17257 -0.00093 0.18003 0.00116 0.18732 0.00463 C 0.20347 0.00347 0.21041 0.00208 0.22448 -4.44444E-6 C 0.24722 -0.00787 0.26944 0.00116 0.29201 0.00463 C 0.32656 0.00324 0.35833 0.00278 0.39305 0.00463 C 0.41909 0.00787 0.40955 0.00486 0.42222 0.00926 C 0.4243 0.01111 0.42587 0.01389 0.42795 0.01551 C 0.43003 0.01713 0.43264 0.01736 0.43489 0.01852 C 0.4375 0.02199 0.43923 0.02593 0.44201 0.0294 C 0.446 0.04722 0.42187 0.05162 0.41284 0.05278 C 0.40798 0.05347 0.40364 0.0537 0.39896 0.05417 C 0.38993 0.05833 0.39444 0.05694 0.38611 0.0588 C 0.38298 0.06319 0.37968 0.06366 0.37569 0.06667 C 0.36857 0.07222 0.3559 0.07731 0.34757 0.07894 C 0.34375 0.08472 0.33784 0.08588 0.33264 0.08843 C 0.3276 0.09074 0.32673 0.09352 0.32205 0.09444 C 0.30798 0.09745 0.29357 0.10069 0.27916 0.10231 C 0.26962 0.10671 0.23107 0.10787 0.221 0.10856 C 0.19878 0.11389 0.15347 0.11319 0.15347 0.11319 C 0.14114 0.11968 0.15295 0.11435 0.13038 0.11782 C 0.11389 0.12037 0.09722 0.12431 0.08038 0.12546 C 0.06649 0.1294 0.05538 0.12824 0.0408 0.12708 C 0.03212 0.12407 0.02222 0.12338 0.01406 0.11782 C 0.01041 0.11528 0.00712 0.10903 0.00347 0.10694 C 0.00139 0.10579 -0.00747 0.1044 -0.0092 0.10394 C -0.02205 0.10069 -0.00538 0.10463 -0.01858 0.09907 C -0.02344 0.09699 -0.02865 0.09606 -0.03368 0.09444 C -0.0349 0.09282 -0.03698 0.0919 -0.03716 0.08981 C -0.03993 0.05972 -0.03195 0.06968 -0.01615 0.06667 C 0.04201 0.06875 0.1 0.07338 0.15816 0.07593 C 0.16962 0.07778 0.18055 0.08171 0.19201 0.08356 C 0.19722 0.08611 0.20277 0.08611 0.20816 0.08843 C 0.21597 0.09167 0.22014 0.09421 0.22795 0.09606 C 0.23368 0.10116 0.2401 0.09931 0.24652 0.10231 C 0.2526 0.10995 0.25833 0.11782 0.26406 0.12546 C 0.26597 0.12801 0.26788 0.13079 0.26979 0.13333 C 0.2717 0.13611 0.27673 0.13958 0.27673 0.13958 C 0.27934 0.15278 0.275 0.1581 0.26753 0.16574 C 0.25521 0.17847 0.23489 0.18356 0.21979 0.18611 C 0.19896 0.19699 0.17864 0.20347 0.1559 0.20625 C 0.12743 0.20509 0.0993 0.20347 0.071 0.2 C 0.06423 0.19676 0.05816 0.19144 0.05121 0.18912 C 0.04965 0.1875 0.04826 0.18565 0.04652 0.18449 C 0.04427 0.1831 0.03958 0.18125 0.03958 0.18125 C 0.03802 0.17569 0.03698 0.17014 0.03611 0.16435 C 0.0368 0.15787 0.03611 0.15347 0.03958 0.14884 C 0.04965 0.13542 0.07569 0.13542 0.08837 0.13472 C 0.10347 0.13403 0.11875 0.1338 0.13385 0.13333 C 0.1559 0.13102 0.14462 0.13171 0.16753 0.13171 " pathEditMode="relative" ptsTypes="fffffffffffffffffffffffffffffffffffffffffffffffffffA">
                                      <p:cBhvr>
                                        <p:cTn id="10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96296E-6 C 0.00781 -0.00208 0.01528 -0.00347 0.02326 -0.00463 C 0.03871 -0.0118 0.05451 -0.01018 0.07083 -0.01088 C 0.08854 -0.01435 0.08212 -0.01203 0.09062 -0.01551 C 0.09288 -0.01551 0.14444 -0.01296 0.14635 -0.0125 C 0.14792 -0.01227 0.14844 -0.00879 0.14983 -0.00787 C 0.1533 -0.00578 0.15694 -0.00555 0.16042 -0.00463 C 0.17118 -0.00185 0.18212 -0.00115 0.19288 0.00139 C 0.21458 -0.00023 0.23559 -0.00231 0.25712 -2.96296E-6 C 0.26215 0.00162 0.26719 0.00324 0.27222 0.00463 C 0.28055 0.01204 0.27726 0.00834 0.28264 0.01551 C 0.28437 0.02199 0.28264 0.01945 0.28733 0.02153 C 0.28958 0.02246 0.29427 0.02477 0.29427 0.02477 C 0.29774 0.03195 0.29896 0.03704 0.29184 0.04028 C 0.2276 0.02894 0.12118 0.0382 0.07326 0.03866 C 0.0434 0.04005 0.04271 0.03982 0.01736 0.0419 C 0.0066 0.04283 -0.01511 0.04491 -0.01511 0.04491 C -0.06945 0.04329 -0.12205 0.0382 -0.17674 0.03704 C -0.1809 0.03658 -0.18524 0.03635 -0.18941 0.03565 C -0.19653 0.03449 -0.21042 0.03102 -0.21042 0.03102 C -0.21823 0.0257 -0.22726 0.02616 -0.23594 0.02477 C -0.24097 0.02315 -0.24722 0.01713 -0.25226 0.0169 C -0.26354 0.01644 -0.27465 0.01598 -0.28594 0.01551 C -0.29306 0.01065 -0.29879 0.00903 -0.30695 0.00764 C -0.31111 0.00579 -0.31458 0.00255 -0.31858 -2.96296E-6 C -0.32205 -0.00717 -0.32639 -0.01227 -0.33247 -0.01551 C -0.33472 -0.01666 -0.33941 -0.01875 -0.33941 -0.01875 C -0.34618 -0.02754 -0.34445 -0.02291 -0.34653 -0.03102 C -0.34375 -0.05277 -0.3349 -0.04421 -0.31511 -0.04652 C -0.24427 -0.0449 -0.17743 -0.04282 -0.10573 -0.0419 C -0.08472 -0.0412 -0.06181 -0.04213 -0.04063 -0.03727 C -0.02674 -0.03773 -0.01267 -0.03796 0.00121 -0.03889 C 0.01059 -0.03935 0.01996 -0.04398 0.02917 -0.04652 C 0.03976 -0.04953 0.05052 -0.05092 0.06146 -0.05277 C 0.0684 -0.05879 0.08958 -0.06111 0.09757 -0.06203 C 0.1217 -0.07037 0.15885 -0.06041 0.18489 -0.0574 C 0.19531 -0.0544 0.20486 -0.05023 0.2151 -0.04652 C 0.21979 -0.04074 0.22413 -0.03541 0.23038 -0.03264 C 0.23229 -0.03009 0.2342 -0.02731 0.23611 -0.02477 C 0.23802 -0.02222 0.24305 -0.01875 0.24305 -0.01875 C 0.24739 -0.00185 0.24878 0.01644 0.25 0.03403 C 0.24601 0.04236 0.23733 0.04074 0.23038 0.0419 C 0.21528 0.04445 0.20017 0.04537 0.18489 0.04653 C 0.175 0.04954 0.16476 0.04977 0.15469 0.05116 C 0.14635 0.05232 0.13021 0.05417 0.13021 0.05417 C 0.09201 0.05301 0.05451 0.04931 0.01632 0.04792 C -0.00313 0.0463 -0.02257 0.04699 -0.04184 0.04491 C -0.04323 0.04468 -0.04392 0.04236 -0.04531 0.0419 C -0.05695 0.03866 -0.07049 0.03727 -0.08247 0.03565 C -0.10417 0.0213 -0.14531 0.02593 -0.16858 0.02477 C -0.1717 0.02176 -0.17257 0.02176 -0.17431 0.0169 C -0.17535 0.01389 -0.17674 0.00764 -0.17674 0.00764 C -0.17188 0.00162 -0.16945 -2.96296E-6 -0.16267 -0.00162 C -0.14427 -0.01389 -0.12361 -0.01134 -0.10347 -0.0125 C -0.08455 -0.01481 -0.06667 -0.01527 -0.04757 -0.01412 C -0.03663 -0.00902 -0.04306 -0.01088 -0.02778 -0.01088 " pathEditMode="relative" ptsTypes="fffffffffffffffffffffffffffffffffffffffffffffffffffffffA">
                                      <p:cBhvr>
                                        <p:cTn id="12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48148E-6 C 0.00382 0.00046 0.00781 0.00069 0.01163 0.00162 C 0.0158 0.00278 0.02118 0.0074 0.02552 0.00787 C 0.03681 0.00879 0.04792 0.00903 0.0592 0.00949 C 0.06788 0.01713 0.07726 0.0162 0.08715 0.01875 C 0.11458 0.02569 0.14149 0.02546 0.16962 0.02639 C 0.17274 0.02731 0.1757 0.02963 0.17899 0.02963 C 0.18906 0.02963 0.19844 0.02407 0.20816 0.02338 C 0.22014 0.02245 0.23212 0.02222 0.2441 0.02176 C 0.26042 0.02361 0.27656 0.02361 0.29288 0.02639 C 0.30504 0.02523 0.31684 0.02245 0.32899 0.02037 C 0.34445 0.01319 0.32761 0.02037 0.36962 0.01713 C 0.38073 0.0162 0.39288 0.01203 0.40452 0.01088 C 0.44063 0.00231 0.47726 0.00694 0.51389 0.00625 C 0.5158 0.00578 0.51788 0.00578 0.51962 0.00486 C 0.52066 0.00416 0.52101 0.00185 0.52205 0.00162 C 0.52691 0.00023 0.53212 0.00046 0.53715 1.48148E-6 C 0.54549 -0.00533 0.54306 -0.00926 0.54757 -0.01852 C 0.54722 -0.02153 0.54774 -0.025 0.54653 -0.02778 C 0.54514 -0.03102 0.54115 -0.03056 0.53837 -0.03102 C 0.53403 -0.03172 0.52986 -0.03195 0.52552 -0.03241 C 0.52188 -0.03426 0.51875 -0.03681 0.51511 -0.03866 C 0.50712 -0.04838 0.50017 -0.04769 0.48941 -0.04954 C 0.47952 -0.05139 0.47031 -0.05556 0.46042 -0.05718 C 0.42031 -0.07107 0.37587 -0.0669 0.33472 -0.06806 C 0.31892 -0.07037 0.3033 -0.07292 0.28715 -0.07431 C 0.27257 -0.07824 0.24288 -0.07894 0.24288 -0.07894 C 0.23542 -0.08241 0.2434 -0.07894 0.23021 -0.08218 C 0.22083 -0.08449 0.21181 -0.0882 0.20226 -0.08982 C 0.14358 -0.0882 0.09774 -0.08542 0.04288 -0.08218 C -0.00573 -0.08449 -0.05208 -0.08449 -0.10121 -0.08357 C -0.10937 -0.08195 -0.11927 -0.07523 -0.12673 -0.07431 C -0.1342 -0.07338 -0.14149 -0.07222 -0.14896 -0.0713 C -0.16285 -0.06736 -0.1566 -0.06875 -0.16753 -0.06667 C -0.17378 -0.06366 -0.17344 -0.0544 -0.17448 -0.0463 C -0.17378 -0.03611 -0.17552 -0.02523 -0.16753 -0.02153 C -0.16267 -0.01551 -0.14687 -0.01343 -0.13958 -0.01227 C -0.1026 0.00486 -0.05764 0.00046 -0.01979 0.00162 C -0.00295 0.00648 0.01563 0.00555 0.03247 0.00625 C 0.04184 0.01065 0.03247 0.00671 0.05347 0.00949 C 0.06945 0.01157 0.0849 0.01713 0.10104 0.01875 C 0.13542 0.02824 0.17205 0.025 0.20695 0.02639 C 0.26511 0.03217 0.24097 0.0294 0.35347 0.02801 C 0.3632 0.02338 0.35365 0.02754 0.37552 0.025 C 0.38333 0.02407 0.39115 0.02176 0.39879 0.02037 C 0.40139 0.0199 0.40417 0.01921 0.40695 0.01875 C 0.4132 0.01759 0.42552 0.01551 0.42552 0.01551 C 0.44306 0.00856 0.46302 0.00648 0.48125 0.00324 C 0.48715 -0.00185 0.49445 -0.00324 0.50104 -0.00602 C 0.50903 -0.00926 0.51615 -0.01435 0.52431 -0.0169 C 0.53195 -0.02222 0.54254 -0.02616 0.55104 -0.02778 C 0.55573 -0.03403 0.56233 -0.03403 0.56858 -0.03565 C 0.57413 -0.03935 0.58177 -0.04329 0.58715 -0.04792 C 0.58924 -0.05602 0.59045 -0.06019 0.58837 -0.06968 C 0.58767 -0.07246 0.58264 -0.07662 0.58125 -0.07894 C 0.5783 -0.08357 0.57535 -0.09236 0.57083 -0.09445 C 0.56146 -0.09885 0.55261 -0.10347 0.54288 -0.10533 C 0.51858 -0.12639 0.46649 -0.11829 0.45 -0.11922 C 0.39722 -0.12176 0.4283 -0.1206 0.35695 -0.12246 C 0.34549 -0.12408 0.33455 -0.1213 0.32327 -0.12084 C 0.2934 -0.11991 0.26354 -0.11968 0.23368 -0.11922 C 0.23212 -0.11875 0.23056 -0.11806 0.22882 -0.11783 C 0.22517 -0.11713 0.22118 -0.11713 0.21736 -0.11621 C 0.20781 -0.11366 0.2007 -0.10972 0.19063 -0.10834 C 0.18663 -0.10672 0.18264 -0.10371 0.17899 -0.1007 C 0.17656 -0.09885 0.17431 -0.09653 0.17205 -0.09445 C 0.17118 -0.09352 0.16962 -0.09144 0.16962 -0.09144 " pathEditMode="relative" ptsTypes="ffffffffffffffffffffffffffffffffffffffffffffffffffffffffffffffffffA">
                                      <p:cBhvr>
                                        <p:cTn id="14" dur="2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C -0.00625 0.00046 -0.01233 0.00093 -0.01858 0.00162 C -0.02274 0.00208 -0.02708 0.00602 -0.03125 0.00625 C -0.04566 0.00718 -0.0599 0.00718 -0.07431 0.00764 C -0.12031 0.01412 -0.02726 0.00139 -0.1651 0.0125 C -0.20122 0.01528 -0.23559 0.0206 -0.27222 0.02176 C -0.30573 0.02546 -0.33767 0.02708 -0.37205 0.02801 C -0.43455 0.03634 -0.49983 0.0294 -0.56267 0.02801 C -0.58299 0.02662 -0.60174 0.02477 -0.62205 0.02639 C -0.63993 0.03264 -0.65347 0.0287 -0.67431 0.02801 C -0.68403 0.02685 -0.69375 0.02639 -0.70347 0.02477 C -0.70955 0.02361 -0.7132 0.01852 -0.71962 0.01713 C -0.72292 0.01273 -0.72622 0.01273 -0.73021 0.00926 C -0.73576 0.0044 -0.73767 -0.00324 -0.7441 -0.00625 C -0.74792 -0.01134 -0.75139 -0.01157 -0.75573 -0.01551 C -0.75764 -0.01898 -0.76129 -0.02199 -0.76146 -0.02639 C -0.76181 -0.03472 -0.76354 -0.04537 -0.7592 -0.05116 C -0.75573 -0.05579 -0.73559 -0.05857 -0.73247 -0.05903 C -0.72361 -0.0625 -0.71372 -0.06389 -0.70451 -0.06505 C -0.70295 -0.06551 -0.70156 -0.0662 -0.7 -0.06667 C -0.69722 -0.06736 -0.69445 -0.06736 -0.69184 -0.06829 C -0.67778 -0.07292 -0.66458 -0.07963 -0.65 -0.08218 C -0.4691 -0.1625 -0.26927 -0.05139 -0.07899 -0.03403 C -0.08976 -0.03148 -0.09983 -0.02685 -0.11042 -0.02315 C -0.11754 -0.0169 -0.125 -0.01806 -0.13368 -0.01713 C -0.14826 -0.01019 -0.1382 -0.01366 -0.1651 -0.01551 C -0.18021 -0.02199 -0.19688 -0.02014 -0.21267 -0.02176 C -0.23247 -0.03195 -0.27882 -0.02778 -0.2941 -0.02801 C -0.33629 -0.02894 -0.48299 -0.03056 -0.51267 -0.03102 C -0.53351 -0.04074 -0.55885 -0.04051 -0.58021 -0.0419 C -0.58333 -0.04236 -0.58629 -0.04282 -0.58941 -0.04352 C -0.59601 -0.04491 -0.6092 -0.04815 -0.6092 -0.04815 C -0.63212 -0.04699 -0.65399 -0.04607 -0.67674 -0.04954 C -0.68715 -0.05324 -0.68281 -0.05162 -0.68941 -0.05417 C -0.69358 -0.05972 -0.69688 -0.06551 -0.69879 -0.07292 C -0.69844 -0.07662 -0.69861 -0.08056 -0.69757 -0.0838 C -0.69566 -0.08958 -0.68385 -0.08912 -0.68021 -0.08982 C -0.67257 -0.09329 -0.6651 -0.09491 -0.65695 -0.09607 C -0.6434 -0.10556 -0.63333 -0.10718 -0.61736 -0.10857 C -0.5651 -0.10695 -0.51736 -0.10324 -0.46615 -0.1007 C -0.46198 -0.10023 -0.45764 -0.1 -0.45347 -0.09931 C -0.45226 -0.09907 -0.45122 -0.09815 -0.45 -0.09769 C -0.44653 -0.09653 -0.43941 -0.09468 -0.43941 -0.09468 C -0.43698 -0.0912 -0.43629 -0.08796 -0.43472 -0.0838 " pathEditMode="relative" ptsTypes="fffffffffffffffffffffffffffffffffffffffffffA">
                                      <p:cBhvr>
                                        <p:cTn id="16" dur="2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C 0.00972 0.00833 0.02656 0.00555 0.03594 0.00625 C 0.04688 0.00995 0.05521 0.01828 0.06511 0.02477 C 0.06945 0.04398 0.0967 0.03981 0.10573 0.04028 C 0.12431 0.04097 0.14288 0.04143 0.16129 0.0419 C 0.17587 0.04398 0.18993 0.0449 0.20451 0.04653 C 0.23733 0.05787 0.32118 0.05301 0.35104 0.05416 C 0.38472 0.05995 0.41754 0.05162 0.45087 0.04815 C 0.46042 0.04606 0.46927 0.04444 0.47882 0.04352 C 0.48976 0.04097 0.50035 0.03449 0.51129 0.03264 C 0.52153 0.03102 0.54167 0.0294 0.54167 0.0294 C 0.55677 0.02453 0.57049 0.01389 0.58594 0.01088 C 0.59653 0.00416 0.58351 0.0118 0.60104 0.00463 C 0.61354 -0.00047 0.62535 -0.00857 0.63837 -0.01088 C 0.64844 -0.01459 0.65938 -0.0169 0.66962 -0.01852 C 0.67083 -0.01968 0.67188 -0.02084 0.67309 -0.02176 C 0.67431 -0.02246 0.6757 -0.02222 0.67674 -0.02315 C 0.67882 -0.02477 0.68038 -0.02755 0.68247 -0.0294 C 0.68455 -0.0375 0.68611 -0.04584 0.68715 -0.05417 C 0.68594 -0.08287 0.68507 -0.1088 0.66042 -0.11621 C 0.65174 -0.12222 0.64097 -0.1213 0.63125 -0.12246 C 0.61927 -0.12593 0.62431 -0.12431 0.61615 -0.12709 C 0.60972 -0.13403 0.60261 -0.13635 0.59531 -0.14097 C 0.58958 -0.14861 0.59705 -0.13959 0.58472 -0.14885 C 0.58195 -0.15093 0.57969 -0.15463 0.57674 -0.15648 C 0.55903 -0.16736 0.52656 -0.18056 0.50799 -0.18287 C 0.50017 -0.18658 0.49271 -0.1875 0.48455 -0.18912 C 0.47274 -0.19722 0.46458 -0.19861 0.45087 -0.2 C 0.41632 -0.2081 0.35764 -0.20672 0.32431 -0.20764 C 0.3184 -0.20903 0.31372 -0.21297 0.30799 -0.21389 C 0.29427 -0.21621 0.27969 -0.21644 0.26615 -0.21713 C 0.21181 -0.21621 0.15851 -0.21273 0.10451 -0.22014 C 0.02865 -0.21829 0.05764 -0.22107 0.02083 -0.2125 C 0.01024 -0.20278 -0.00104 -0.1963 -0.01059 -0.18449 C -0.01094 -0.18195 -0.01059 -0.17917 -0.01163 -0.17685 C -0.01302 -0.17361 -0.01753 -0.16898 -0.01753 -0.16898 C -0.0191 -0.16297 -0.02101 -0.15047 -0.02101 -0.15047 C -0.02066 -0.13449 -0.02049 -0.11829 -0.01979 -0.10232 C -0.0184 -0.07014 0.01215 -0.06829 0.02899 -0.06505 C 0.04479 -0.0544 0.06007 -0.05394 0.07778 -0.05278 C 0.10104 -0.04815 0.12413 -0.04977 0.14757 -0.05116 C 0.19722 -0.04653 0.16927 -0.04838 0.23125 -0.04653 C 0.30833 -0.0382 0.39479 -0.0463 0.47066 -0.04815 C 0.4941 -0.05371 0.51701 -0.05741 0.54063 -0.0588 C 0.5599 -0.06644 0.5349 -0.05741 0.57083 -0.06505 C 0.58142 -0.06736 0.59132 -0.07153 0.60226 -0.07292 C 0.61059 -0.07523 0.61979 -0.07547 0.62778 -0.07917 C 0.63629 -0.08773 0.6408 -0.08843 0.65104 -0.08982 C 0.65451 -0.09468 0.65469 -0.09931 0.65799 -0.10394 C 0.65955 -0.11227 0.66094 -0.11852 0.66511 -0.12547 C 0.66754 -0.15093 0.6691 -0.17246 0.66146 -0.19699 C 0.65955 -0.21042 0.65677 -0.23195 0.64757 -0.24028 C 0.64236 -0.24491 0.63229 -0.24514 0.62674 -0.24653 C 0.61632 -0.24908 0.60573 -0.25278 0.59531 -0.25579 C 0.57622 -0.27246 0.54879 -0.27014 0.52778 -0.2713 C 0.51945 -0.27408 0.51059 -0.27431 0.50208 -0.27593 C 0.48958 -0.27847 0.47795 -0.28357 0.46511 -0.28519 C 0.44774 -0.29121 0.42899 -0.29422 0.41146 -0.29607 C 0.39636 -0.30301 0.40174 -0.30209 0.37882 -0.30394 C 0.36649 -0.30347 0.34236 -0.30533 0.32778 -0.29931 C 0.32361 -0.30093 0.32431 -0.29908 0.32431 -0.30394 " pathEditMode="relative" ptsTypes="ffffffffffffffffffffffffffffffffffffffffffffffffffffffffffffA">
                                      <p:cBhvr>
                                        <p:cTn id="1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C 0.03368 -0.00394 0.06597 -0.0051 0.1 -0.00602 C 0.11823 -0.01227 0.13246 -0.00996 0.15347 -0.01065 C 0.16649 -0.01158 0.17899 -0.01181 0.19184 -0.01551 C 0.20121 -0.02361 0.21875 -0.02361 0.22916 -0.02477 C 0.24062 -0.02824 0.25225 -0.02847 0.26406 -0.0294 C 0.27413 -0.0331 0.26944 -0.03172 0.27795 -0.03403 C 0.27951 -0.03496 0.28107 -0.03635 0.28264 -0.03704 C 0.28559 -0.03843 0.29184 -0.04028 0.29184 -0.04028 C 0.29496 -0.04398 0.29635 -0.04722 0.29774 -0.05255 C 0.2967 -0.0588 0.29722 -0.06621 0.29427 -0.0713 C 0.28663 -0.08426 0.27413 -0.0882 0.26284 -0.09144 C 0.24236 -0.09722 0.22205 -0.10486 0.20121 -0.10834 C 0.17708 -0.11667 0.15069 -0.12014 0.12569 -0.12246 C 0.11458 -0.12709 0.1033 -0.12801 0.09184 -0.1301 C 0.0776 -0.13264 0.06302 -0.13959 0.04896 -0.14097 C 0.03229 -0.1426 0.01562 -0.14306 -0.00104 -0.14398 C -0.01962 -0.15139 0.00295 -0.14306 -0.029 -0.15023 C -0.06302 -0.15787 -0.0967 -0.16135 -0.13143 -0.16273 C -0.15938 -0.16713 -0.18525 -0.16505 -0.21389 -0.16435 C -0.2474 -0.15764 -0.28802 -0.1588 -0.32084 -0.1581 C -0.33681 -0.15556 -0.35261 -0.15417 -0.36858 -0.15185 C -0.37431 -0.14977 -0.37934 -0.14653 -0.3849 -0.14398 C -0.38611 -0.14236 -0.38716 -0.14074 -0.38837 -0.13935 C -0.39063 -0.13704 -0.39532 -0.13334 -0.39532 -0.13334 C -0.39705 -0.12639 -0.40695 -0.11783 -0.40695 -0.11783 C -0.40834 -0.11088 -0.41042 -0.10972 -0.41268 -0.10371 C -0.41354 -0.10116 -0.41459 -0.09514 -0.41511 -0.09283 C -0.41476 -0.0882 -0.41511 -0.08334 -0.41389 -0.07894 C -0.41181 -0.07176 -0.40886 -0.07292 -0.40469 -0.0713 C -0.39549 -0.0676 -0.38872 -0.06343 -0.379 -0.06181 C -0.37084 -0.0588 -0.36302 -0.05741 -0.35469 -0.05579 C -0.34479 -0.04792 -0.33316 -0.04445 -0.32205 -0.04028 C -0.3165 -0.0382 -0.30573 -0.03241 -0.30573 -0.03241 C -0.27917 -0.0338 -0.2533 -0.03287 -0.22674 -0.03102 C -0.20122 -0.02222 -0.14236 -0.02894 -0.12552 -0.0294 C -0.10382 -0.02847 -0.08594 -0.02709 -0.06511 -0.02477 C -0.02934 -0.01644 -0.00226 -0.02385 0.03958 -0.02616 C 0.06718 -0.03056 0.09444 -0.0338 0.12222 -0.03565 C 0.14791 -0.04584 0.175 -0.04931 0.20121 -0.05718 C 0.21128 -0.06528 0.22326 -0.0632 0.23489 -0.06505 C 0.23958 -0.06667 0.24305 -0.06968 0.24774 -0.0713 C 0.25833 -0.08056 0.26892 -0.09097 0.28142 -0.09445 C 0.28923 -0.09977 0.29618 -0.10787 0.30243 -0.11621 C 0.30729 -0.12986 0.30955 -0.1463 0.31163 -0.16111 C 0.31111 -0.18241 0.31406 -0.20162 0.30694 -0.22014 C 0.30104 -0.25417 0.27777 -0.25394 0.2559 -0.25579 C 0.25 -0.25764 0.24409 -0.25787 0.23836 -0.26042 C 0.20955 -0.25949 0.1842 -0.25996 0.1559 -0.26181 C 0.14739 -0.26482 0.13889 -0.26551 0.13021 -0.26667 C 0.11875 -0.2713 0.1085 -0.27385 0.09652 -0.27593 C 0.08368 -0.28426 0.06771 -0.2801 0.05347 -0.28218 C 0.04253 -0.28658 0.02725 -0.28611 0.0151 -0.2882 C 0.00711 -0.2919 -0.0007 -0.29329 -0.0092 -0.29445 C -0.02639 -0.30255 -0.07934 -0.29769 -0.0849 -0.29769 " pathEditMode="relative" ptsTypes="ffffffffffffffffffffffffffffffffffffffffffffffffffffffA">
                                      <p:cBhvr>
                                        <p:cTn id="2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7.40741E-7 C 0.00815 0.00185 0.01423 0.00903 0.02222 0.01088 C 0.03402 0.01342 0.05485 0.01342 0.06267 0.01389 C 0.08906 0.01852 0.05833 0.01366 0.11614 0.01713 C 0.12256 0.01759 0.12864 0.02222 0.13489 0.02315 C 0.1519 0.02592 0.16909 0.02569 0.1861 0.02778 C 0.20121 0.03472 0.21805 0.03727 0.23385 0.03866 C 0.24079 0.0419 0.246 0.04236 0.25364 0.04329 C 0.27308 0.05023 0.30416 0.04861 0.32447 0.04954 C 0.33246 0.05092 0.33975 0.05301 0.34774 0.05416 C 0.35659 0.06018 0.34826 0.05555 0.36163 0.05879 C 0.37239 0.06157 0.38211 0.06736 0.39305 0.06967 C 0.40364 0.07708 0.41527 0.08055 0.42673 0.08518 C 0.42812 0.09051 0.43593 0.10046 0.43958 0.10393 C 0.44044 0.10972 0.44183 0.11504 0.44305 0.12083 C 0.44097 0.13032 0.43472 0.13356 0.42794 0.13634 C 0.42395 0.1419 0.41006 0.1456 0.40468 0.14722 C 0.39999 0.14861 0.39079 0.15185 0.39079 0.15185 C 0.38558 0.15879 0.39044 0.1537 0.37794 0.15648 C 0.36805 0.15856 0.35763 0.16157 0.34774 0.16435 C 0.27135 0.16111 0.19531 0.16296 0.11857 0.16736 C 0.10017 0.17014 0.08142 0.17106 0.06267 0.17361 C 0.05208 0.17731 0.04131 0.1787 0.03038 0.18125 C -0.01233 0.17616 -0.05469 0.17407 -0.09758 0.17199 C -0.11528 0.16898 -0.13317 0.16991 -0.15105 0.16736 C -0.16806 0.16805 -0.19167 0.16551 -0.20921 0.17361 C -0.22726 0.17199 -0.24028 0.17014 -0.25921 0.16898 C -0.26754 0.16713 -0.2757 0.16643 -0.28369 0.16273 C -0.29185 0.15463 -0.3007 0.1537 -0.31042 0.15046 C -0.31667 0.14838 -0.32258 0.14583 -0.329 0.14421 C -0.32935 0.14375 -0.33716 0.13403 -0.33022 0.13333 C -0.3132 0.13148 -0.29601 0.13449 -0.279 0.13495 C -0.27275 0.1368 -0.26667 0.13773 -0.26042 0.13958 C -0.24844 0.14722 -0.23785 0.15046 -0.22431 0.15185 C -0.21216 0.15532 -0.20261 0.15555 -0.18942 0.15648 C -0.16199 0.16296 -0.1356 0.16041 -0.10695 0.16111 C -0.0889 0.16736 -0.06858 0.16666 -0.05001 0.16898 C -0.03837 0.17384 -0.02657 0.17963 -0.01511 0.18449 C -0.00973 0.18657 -0.00417 0.1875 0.00121 0.18912 C 0.00312 0.18958 0.00711 0.19074 0.00711 0.19074 C 0.02708 0.20416 0.05399 0.2037 0.07569 0.20625 C 0.0927 0.21713 0.11562 0.21065 0.13489 0.21227 C 0.14722 0.21481 0.15937 0.21713 0.17204 0.21852 C 0.19913 0.22824 0.22569 0.23241 0.25364 0.23403 C 0.2611 0.2375 0.26909 0.23912 0.27673 0.2419 C 0.28055 0.24676 0.28246 0.25069 0.28385 0.25741 C 0.28333 0.26574 0.28524 0.27569 0.28142 0.28217 C 0.27083 0.30023 0.25225 0.30625 0.2361 0.30995 C 0.22829 0.31435 0.21892 0.31875 0.21041 0.32083 C 0.17864 0.34282 0.13975 0.33611 0.10451 0.33796 C 0.07968 0.34166 0.09149 0.34028 0.06978 0.34259 C 0.04392 0.34166 0.02864 0.34074 0.0059 0.33796 C -0.0007 0.33565 -0.0073 0.33403 -0.0139 0.33171 C -0.02015 0.32639 -0.02744 0.32361 -0.03247 0.3162 C -0.03039 0.31435 -0.02761 0.31366 -0.02553 0.31157 C -0.02449 0.31041 -0.02327 0.30694 -0.02327 0.30694 " pathEditMode="relative" ptsTypes="fffffffffffffffffffffffffffffffffffffffffffffffffffffffA">
                                      <p:cBhvr>
                                        <p:cTn id="2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44444E-6 C 0.00434 0.00208 0.00539 0.00578 0.0092 0.00926 C 0.01181 0.01921 0.00816 0.00926 0.01511 0.01551 C 0.01632 0.01643 0.01632 0.01875 0.01736 0.02014 C 0.02257 0.02708 0.01927 0.01967 0.02327 0.02639 C 0.0257 0.03032 0.02743 0.03379 0.03021 0.03727 C 0.02969 0.04398 0.03143 0.05254 0.02778 0.0574 C 0.02309 0.06365 0.00799 0.06597 0.00226 0.06666 C -0.00868 0.07176 -0.00225 0.06967 -0.01753 0.07129 C -0.046 0.07916 -0.07934 0.07963 -0.10816 0.08055 C -0.14427 0.08472 -0.18073 0.08495 -0.21632 0.07592 C -0.28559 0.07754 -0.34652 0.07986 -0.41753 0.08055 C -0.44375 0.07916 -0.46944 0.0787 -0.49548 0.08379 C -0.51441 0.0824 -0.5335 0.08194 -0.55243 0.08055 C -0.56076 0.07986 -0.56961 0.07546 -0.57795 0.07453 C -0.58715 0.06828 -0.57864 0.07291 -0.59427 0.0699 C -0.60573 0.06759 -0.61597 0.06481 -0.62795 0.06365 C -0.64271 0.05972 -0.65833 0.05995 -0.67326 0.05902 C -0.6908 0.05648 -0.70833 0.05694 -0.72569 0.05439 C -0.73177 0.0456 -0.72326 0.04467 -0.71875 0.04352 C -0.71024 0.03889 -0.70173 0.03773 -0.69305 0.03426 C -0.65573 0.03588 -0.62048 0.03819 -0.58385 0.04189 C -0.57205 0.04745 -0.55781 0.04722 -0.54548 0.04977 C -0.50243 0.05833 -0.46024 0.06088 -0.41632 0.06203 C -0.40295 0.07129 -0.38698 0.07152 -0.37222 0.07291 C -0.36302 0.07615 -0.35434 0.08194 -0.34548 0.0868 C -0.34097 0.08912 -0.33507 0.08958 -0.33038 0.09143 C -0.325 0.09352 -0.32031 0.09814 -0.3151 0.10092 C -0.31389 0.10254 -0.31302 0.10439 -0.31163 0.10555 C -0.31024 0.10648 -0.30833 0.10555 -0.30711 0.10694 C -0.30607 0.10787 -0.30677 0.11041 -0.3059 0.11157 C -0.30503 0.11273 -0.30364 0.11273 -0.30243 0.11319 C -0.29444 0.12384 -0.29201 0.12176 -0.28264 0.1287 C -0.26875 0.13889 -0.25937 0.1412 -0.24305 0.14259 C -0.22465 0.14791 -0.20468 0.15208 -0.18732 0.16273 C -0.17951 0.16759 -0.17257 0.17569 -0.16406 0.17824 C -0.15434 0.1875 -0.14323 0.19838 -0.13142 0.20162 C -0.12187 0.20787 -0.11284 0.20926 -0.10243 0.2125 C -0.09722 0.21713 -0.09062 0.21805 -0.08489 0.22176 C -0.08125 0.22662 -0.07569 0.23518 -0.071 0.23727 C -0.07031 0.23935 -0.06996 0.24189 -0.06875 0.24352 C -0.06788 0.24467 -0.06614 0.24398 -0.0651 0.2449 C -0.05573 0.25231 -0.071 0.24444 -0.05937 0.24977 C -0.05243 0.25879 -0.05503 0.25439 -0.05121 0.26203 C -0.04948 0.2706 -0.04618 0.27986 -0.05121 0.28842 C -0.0533 0.29189 -0.05746 0.29143 -0.06059 0.29305 C -0.06336 0.29444 -0.06597 0.29652 -0.06875 0.29768 C -0.0875 0.30555 -0.11944 0.30324 -0.13611 0.30393 C -0.16267 0.30926 -0.18975 0.30509 -0.21632 0.30231 C -0.29496 0.30324 -0.32968 0.30208 -0.3908 0.30694 C -0.43316 0.30555 -0.47413 0.30069 -0.51632 0.2993 C -0.53455 0.29421 -0.55468 0.29328 -0.57326 0.29143 C -0.59705 0.28588 -0.62066 0.28055 -0.64427 0.27453 C -0.65121 0.26898 -0.65347 0.26828 -0.66163 0.26666 C -0.67482 0.25347 -0.69375 0.25532 -0.70937 0.25439 C -0.71163 0.25324 -0.71406 0.25231 -0.71632 0.25115 C -0.71736 0.25069 -0.71788 0.24907 -0.71875 0.24814 C -0.71979 0.24699 -0.72083 0.24537 -0.72222 0.2449 C -0.72482 0.24375 -0.7276 0.24398 -0.73038 0.24352 C -0.73663 0.24051 -0.74271 0.2368 -0.74896 0.23426 C -0.75243 0.22916 -0.7526 0.22384 -0.75347 0.21713 C -0.75312 0.20926 -0.75364 0.20139 -0.75243 0.19375 C -0.75139 0.1875 -0.73281 0.18541 -0.72673 0.1831 C -0.70416 0.18402 -0.69027 0.18611 -0.66875 0.18773 C -0.64896 0.19236 -0.6283 0.19143 -0.60816 0.19537 C -0.59739 0.20046 -0.58194 0.20115 -0.571 0.20324 C -0.56389 0.20694 -0.55729 0.21227 -0.55 0.21551 C -0.54027 0.2199 -0.52986 0.22106 -0.51979 0.22338 C -0.50868 0.22592 -0.49982 0.22963 -0.48836 0.23102 C -0.46857 0.24027 -0.44826 0.24583 -0.42795 0.25277 C -0.42413 0.26041 -0.42291 0.26365 -0.41753 0.26828 C -0.41649 0.27407 -0.41527 0.28449 -0.41163 0.28842 C -0.40711 0.29328 -0.39757 0.2956 -0.39201 0.29768 C -0.38923 0.29421 -0.39045 0.29583 -0.38836 0.29305 " pathEditMode="relative" ptsTypes="fffffffffffffffffffffffffffffffffffffffffffffffffffffffffffffffffffffffffA">
                                      <p:cBhvr>
                                        <p:cTn id="2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6.66667E-6 C 0.01094 0.00439 0.02118 0.00786 0.03264 0.00925 C 0.0434 0.00879 0.05434 0.00856 0.0651 0.00763 C 0.08489 0.00601 0.05677 0.00694 0.07326 0.003 C 0.07864 0.00185 0.0842 0.00185 0.08958 0.00138 C 0.10625 0.00023 0.13958 -0.00163 0.13958 -0.00163 C 0.15417 -0.00047 0.16875 0.00115 0.18264 0.00763 C 0.22552 0.00439 0.27014 0.00833 0.31285 0.00925 C 0.32135 0.01087 0.32864 0.01273 0.33733 0.01388 C 0.3717 0.02754 0.42274 0.02106 0.45243 0.02152 C 0.46701 0.02824 0.48507 0.02685 0.5 0.02777 C 0.50781 0.03148 0.52448 0.0324 0.52448 0.0324 C 0.53281 0.03634 0.54149 0.03981 0.55 0.04328 C 0.55972 0.04722 0.56753 0.04861 0.57326 0.06041 C 0.5743 0.06967 0.57569 0.07569 0.57326 0.08518 C 0.5717 0.0912 0.56389 0.09212 0.56059 0.09444 C 0.55816 0.09629 0.55608 0.0993 0.55347 0.10069 C 0.54358 0.10555 0.53021 0.10717 0.51979 0.10833 C 0.51233 0.11087 0.50833 0.11203 0.5 0.11296 C 0.48229 0.11921 0.46493 0.12106 0.44653 0.12384 C 0.43212 0.13101 0.41771 0.13333 0.40243 0.13634 C 0.38646 0.13958 0.37066 0.14398 0.35469 0.14722 C 0.35243 0.14814 0.35017 0.15023 0.34774 0.15023 C 0.2526 0.15277 0.16389 0.15347 0.06979 0.15648 C 0.02795 0.16134 0.08472 0.15532 -0.01389 0.15648 C -0.05504 0.15694 -0.09601 0.16087 -0.13715 0.16273 C -0.16667 0.16134 -0.19462 0.15763 -0.22431 0.15648 C -0.23247 0.1537 -0.24045 0.15046 -0.24879 0.14861 C -0.25695 0.14444 -0.26458 0.14305 -0.27326 0.14097 C -0.27552 0.1405 -0.28021 0.13935 -0.28021 0.13935 C -0.28281 0.13703 -0.28837 0.13101 -0.28247 0.12708 C -0.28038 0.12569 -0.27778 0.12592 -0.27552 0.12546 C -0.27014 0.12083 -0.26719 0.1206 -0.26042 0.11921 C -0.18438 0.12337 -0.10851 0.12222 -0.03247 0.12083 C -0.01389 0.11851 -0.00521 0.11736 0.01632 0.1162 C 0.0493 0.12036 0.08194 0.12453 0.1151 0.12847 C 0.12517 0.13286 0.15885 0.13564 0.16979 0.13634 C 0.19965 0.13796 0.25937 0.14097 0.25937 0.14097 C 0.27621 0.14328 0.29097 0.14999 0.30712 0.15486 C 0.31528 0.1574 0.33924 0.15786 0.34184 0.1581 C 0.35451 0.16018 0.36667 0.16574 0.37917 0.16898 C 0.38993 0.17175 0.39792 0.17361 0.40712 0.18124 C 0.41146 0.19004 0.40694 0.18286 0.41632 0.18911 C 0.41996 0.19166 0.42309 0.19722 0.42674 0.19999 C 0.42934 0.20185 0.43229 0.20277 0.43489 0.20462 C 0.4434 0.21944 0.45799 0.22013 0.47101 0.22152 C 0.47656 0.22291 0.48194 0.22407 0.48733 0.22615 C 0.49114 0.23171 0.49236 0.22777 0.49427 0.23564 C 0.49045 0.25995 0.49566 0.24467 0.48489 0.25717 C 0.47951 0.26342 0.48611 0.26111 0.47917 0.26342 C 0.47309 0.2655 0.46059 0.26805 0.46059 0.26805 C 0.43819 0.28564 0.41424 0.29143 0.38837 0.29444 C 0.37535 0.29606 0.36215 0.29652 0.34896 0.29745 C 0.34149 0.29791 0.32674 0.29907 0.32674 0.29907 C 0.30469 0.30254 0.28281 0.30277 0.26059 0.3037 C 0.24114 0.30624 0.2217 0.30578 0.20243 0.30995 C 0.15694 0.30555 0.10989 0.29791 0.0651 0.31157 C 0.03108 0.31041 -0.00313 0.31041 -0.03715 0.30833 C -0.04479 0.30786 -0.05278 0.29837 -0.06042 0.29606 C -0.06979 0.28356 -0.05764 0.29814 -0.06858 0.28981 C -0.06997 0.28865 -0.07083 0.28657 -0.07205 0.28518 C -0.07431 0.28286 -0.07899 0.27893 -0.07899 0.27893 C -0.08247 0.27199 -0.08681 0.26666 -0.09184 0.2618 C -0.09427 0.25671 -0.09618 0.25439 -0.1 0.25115 C -0.10226 0.24606 -0.10382 0.24097 -0.10573 0.23564 C -0.10035 0.20161 -0.08889 0.22013 -0.05226 0.22152 C -0.04288 0.22199 -0.03368 0.22268 -0.02431 0.22314 C 0.01111 0.2331 0.05868 0.22777 0.09549 0.22777 " pathEditMode="relative" ptsTypes="fffffffffffffffffffffffffffffffffffffffffffffffffffffffffffffffffffA">
                                      <p:cBhvr>
                                        <p:cTn id="26" dur="2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96296E-6 C 0.01319 -0.00231 0.0276 -0.00463 0.0408 -0.00926 C 0.0585 -0.0081 0.07656 -0.00764 0.09409 -0.00463 C 0.12031 0.00741 0.14948 -0.00532 0.17569 -0.00602 C 0.20937 -0.00694 0.24305 -0.00718 0.27673 -0.00764 C 0.29253 -0.00648 0.30625 -0.00417 0.32205 -0.00301 C 0.32708 -0.00069 0.32812 0.0037 0.33142 0.00949 C 0.33437 0.02407 0.32864 0.03704 0.32205 0.04815 C 0.3118 0.06551 0.30086 0.07593 0.28715 0.08681 C 0.28194 0.09745 0.2868 0.09028 0.26979 0.09306 C 0.26076 0.09444 0.26961 0.09491 0.25937 0.09769 C 0.21371 0.10995 0.26389 0.09398 0.2302 0.10394 C 0.17899 0.11921 0.12448 0.13032 0.07205 0.13333 C 0.04809 0.14144 0.02326 0.1419 -0.00122 0.14421 C -0.03907 0.15185 -0.07466 0.14977 -0.11285 0.14745 C -0.14341 0.15069 -0.17414 0.15046 -0.20469 0.15347 C -0.23889 0.15255 -0.27275 0.15023 -0.30695 0.14884 C -0.33212 0.14769 -0.38247 0.14583 -0.38247 0.14583 C -0.39809 0.14236 -0.41441 0.14236 -0.43021 0.1412 C -0.4408 0.1375 -0.43282 0.14028 -0.45226 0.13495 C -0.45417 0.13449 -0.45816 0.13333 -0.45816 0.13333 C -0.46389 0.12847 -0.46893 0.12269 -0.47552 0.12107 C -0.48351 0.10602 -0.4724 0.125 -0.48143 0.11482 C -0.48264 0.11343 -0.48611 0.10625 -0.48716 0.10394 C -0.4882 0.09815 -0.48959 0.09259 -0.49063 0.08681 C -0.49028 0.08009 -0.49045 0.07338 -0.48959 0.06667 C -0.48698 0.04583 -0.47205 0.04352 -0.4592 0.0419 C -0.4448 0.03773 -0.42986 0.03982 -0.41511 0.03727 C -0.39098 0.02847 -0.36459 0.02662 -0.33959 0.02477 C -0.32448 0.01898 -0.29115 0.01829 -0.2757 0.01713 C -0.22778 0.00602 -0.14914 0.01644 -0.1198 0.01713 C -0.09445 0.01921 -0.10643 0.01644 -0.08368 0.02477 C -0.075 0.02801 -0.05695 0.02801 -0.05695 0.02801 C -0.04861 0.03079 -0.03993 0.03102 -0.0316 0.03264 C -0.02431 0.03588 -0.01667 0.03634 -0.00938 0.03727 C 0.03229 0.05255 0.08038 0.05486 0.12309 0.05741 C 0.13645 0.05903 0.14965 0.06157 0.16284 0.06366 C 0.17777 0.07153 0.15607 0.06088 0.1802 0.06829 C 0.18455 0.06968 0.18732 0.07569 0.19184 0.07755 C 0.19809 0.08588 0.19965 0.09421 0.20121 0.10556 C 0.20017 0.11898 0.20173 0.12338 0.19531 0.13194 C 0.19166 0.14444 0.19479 0.13796 0.18368 0.14884 C 0.1658 0.16644 0.18802 0.14931 0.16979 0.16898 C 0.1625 0.17685 0.15208 0.18426 0.14305 0.18773 C 0.12517 0.21088 0.15208 0.17708 0.12795 0.20324 C 0.12448 0.20694 0.12222 0.2125 0.11857 0.21551 C 0.11545 0.21782 0.11163 0.21759 0.10816 0.21875 C 0.09218 0.2287 0.08715 0.2338 0.07083 0.23565 C 0.05034 0.24769 0.07048 0.23796 0.03836 0.24352 C 0.01857 0.24699 -0.00122 0.2544 -0.02084 0.25903 C -0.03316 0.26181 -0.04584 0.26181 -0.05816 0.26366 C -0.06476 0.26458 -0.07136 0.26759 -0.07795 0.26829 C -0.09375 0.26991 -0.12552 0.2713 -0.12552 0.2713 C -0.18195 0.26968 -0.15591 0.2713 -0.20469 0.26667 C -0.21511 0.26574 -0.23594 0.26366 -0.23594 0.26366 C -0.25278 0.25764 -0.26945 0.25255 -0.28594 0.24514 C -0.29705 0.24028 -0.30782 0.23079 -0.31858 0.22477 C -0.32153 0.22083 -0.32361 0.2162 -0.32674 0.2125 C -0.32639 0.20741 -0.32709 0.20185 -0.32552 0.19699 C -0.32483 0.19491 -0.3224 0.19491 -0.32084 0.19398 C -0.31424 0.19028 -0.31111 0.18889 -0.30348 0.18773 C -0.30035 0.18611 -0.29705 0.18519 -0.2941 0.1831 C -0.29236 0.18194 -0.29132 0.17963 -0.28959 0.17847 C -0.2882 0.17755 -0.28646 0.17755 -0.2849 0.17685 C -0.28264 0.17593 -0.27795 0.17361 -0.27795 0.17361 C -0.26407 0.175 -0.25209 0.175 -0.23855 0.17222 C -0.22448 0.16574 -0.21493 0.16968 -0.19757 0.1706 C -0.1816 0.17801 -0.16302 0.17732 -0.14653 0.17847 C -0.13351 0.17639 -0.12587 0.17477 -0.11164 0.17361 C -0.11007 0.17315 -0.10816 0.17361 -0.10695 0.17222 C -0.10452 0.16968 -0.10695 0.1625 -0.10469 0.17222 C -0.11233 0.17384 -0.10938 0.17361 -0.11389 0.17361 " pathEditMode="relative" ptsTypes="fffffffffffffffffffffffffffffffffffffffffffffffffffffffffffffffffffffffA">
                                      <p:cBhvr>
                                        <p:cTn id="2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-0.00046 C 0.0283 0.00764 0.06111 -3.33333E-6 0.08628 -0.00347 C 0.10573 -0.00301 0.125 -0.00301 0.14444 -0.00185 C 0.16337 -0.00069 0.18229 0.00579 0.20139 0.00741 C 0.22969 0.00625 0.25694 0.00278 0.28524 0.00116 C 0.29253 0.0007 0.3 0.00023 0.30729 -0.00046 C 0.31545 -0.00139 0.33177 -0.00347 0.33177 -0.00347 C 0.35677 -0.01041 0.3842 0.00023 0.40955 0.00116 C 0.4309 0.00209 0.45226 0.00232 0.47361 0.00278 C 0.49861 0.00695 0.52413 0.00602 0.54913 0.00116 C 0.58628 0.00209 0.61875 0.00463 0.65486 0.00741 C 0.66875 0.01227 0.68368 0.01389 0.69792 0.01667 C 0.70851 0.01875 0.71632 0.02153 0.72708 0.02292 C 0.73524 0.02616 0.72917 0.02686 0.74097 0.02917 C 0.74444 0.03056 0.74462 0.02986 0.74688 0.0338 C 0.74844 0.03681 0.75139 0.04306 0.75139 0.04306 C 0.75278 0.05 0.75451 0.05556 0.75139 0.0632 C 0.75 0.06644 0.74705 0.06806 0.74444 0.06945 C 0.73524 0.07431 0.72622 0.07732 0.71649 0.07871 C 0.70625 0.08241 0.69549 0.07963 0.68524 0.08334 C 0.66979 0.07917 0.63941 0.08449 0.62813 0.08496 C 0.61823 0.08889 0.60712 0.08866 0.59688 0.08959 C 0.58333 0.1007 0.56337 0.09723 0.54792 0.09885 C 0.53611 0.10301 0.52292 0.10209 0.51076 0.10348 C 0.48073 0.10255 0.45486 0.10093 0.42587 0.09885 C 0.41302 0.09584 0.40365 0.09375 0.38976 0.0926 C 0.37743 0.09306 0.36493 0.09329 0.3526 0.09422 C 0.35069 0.09445 0.34878 0.09491 0.34688 0.09584 C 0.34531 0.09653 0.34392 0.09861 0.34219 0.09885 C 0.33507 0.09954 0.25313 0.10162 0.24792 0.10186 C 0.21858 0.10741 0.20278 0.11019 0.17014 0.11135 C 0.16701 0.11181 0.15885 0.11204 0.15486 0.11436 C 0.14861 0.11783 0.14306 0.1213 0.13628 0.12361 C 0.12743 0.13195 0.12135 0.12894 0.10851 0.12986 C 0.09774 0.13357 0.08646 0.12963 0.07587 0.13449 C 0.05608 0.13403 0.02813 0.1375 0.00608 0.12986 C 1.38778E-17 0.10695 0.0033 0.09167 0.01892 0.08635 C 0.02483 0.08125 0.03194 0.0794 0.03872 0.07709 C 0.04601 0.0713 0.05278 0.07246 0.06076 0.06945 C 0.07292 0.06505 0.08455 0.06135 0.09688 0.05857 C 0.11111 0.05973 0.12448 0.06181 0.13872 0.0632 C 0.18142 0.07176 0.22448 0.07246 0.26771 0.07408 C 0.28368 0.07686 0.29965 0.07454 0.31545 0.07084 C 0.32743 0.07246 0.33976 0.07338 0.35139 0.0757 C 0.35833 0.07709 0.3724 0.07871 0.3724 0.07871 C 0.38767 0.08403 0.37014 0.07848 0.40729 0.08172 C 0.41528 0.08241 0.42465 0.08681 0.43281 0.08797 C 0.44844 0.09537 0.44965 0.09051 0.47587 0.08959 C 0.47743 0.08982 0.49358 0.0919 0.49566 0.0926 C 0.50156 0.09491 0.5066 0.10278 0.51198 0.10648 C 0.51875 0.11111 0.52674 0.11436 0.53403 0.11736 C 0.53872 0.12176 0.55035 0.12361 0.55035 0.12361 C 0.55642 0.12639 0.56024 0.13218 0.56649 0.13449 C 0.57257 0.13959 0.56892 0.13588 0.57587 0.14537 C 0.57708 0.14699 0.57813 0.14838 0.57934 0.15 C 0.58021 0.15093 0.58177 0.15301 0.58177 0.15301 C 0.5842 0.16412 0.5875 0.15787 0.58403 0.17477 C 0.58333 0.17848 0.57778 0.18195 0.57587 0.18403 C 0.56389 0.19723 0.55139 0.20672 0.53628 0.21204 C 0.52587 0.22338 0.53576 0.21482 0.5224 0.21968 C 0.51667 0.22176 0.51319 0.23079 0.50729 0.23218 C 0.50191 0.23334 0.49635 0.23334 0.49097 0.2338 C 0.47865 0.23635 0.46615 0.2382 0.45382 0.23982 C 0.44115 0.24329 0.4283 0.24236 0.41545 0.24468 C 0.35781 0.24306 0.36927 0.25672 0.34444 0.23218 C 0.33976 0.21922 0.33889 0.20093 0.34688 0.19028 C 0.34722 0.18866 0.34705 0.18681 0.34792 0.18565 C 0.34826 0.18519 0.35451 0.18287 0.35486 0.18264 C 0.36389 0.17894 0.37344 0.17894 0.38281 0.17801 C 0.38958 0.17176 0.39149 0.17037 0.40035 0.16852 C 0.40417 0.1669 0.40503 0.16713 0.4026 0.16713 " pathEditMode="relative" ptsTypes="ffffffffffffffffffffffffffffffffffffffffffffffffffffffffffffffffffffffA">
                                      <p:cBhvr>
                                        <p:cTn id="30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0648 C 0.0033 -0.00787 0.00851 -0.00972 0.01389 -0.01111 C 0.03385 -0.01041 0.05313 -0.00926 0.07292 -0.0074 C 0.09774 0.00093 0.14149 -0.00555 0.17014 -0.00648 C 0.17986 -0.00833 0.18785 -0.01134 0.19792 -0.01203 C 0.2151 -0.01852 0.19306 -0.01088 0.2375 -0.01481 C 0.24514 -0.01551 0.25503 -0.02037 0.2625 -0.02314 C 0.27865 -0.02939 0.2967 -0.03009 0.31319 -0.03333 C 0.34132 -0.04583 0.37274 -0.04074 0.40208 -0.04166 C 0.44115 -0.04421 0.48524 -0.03842 0.52361 -0.03796 C 0.54497 -0.0331 0.60451 -0.03356 0.62292 -0.03333 C 0.62656 -0.03264 0.63038 -0.0324 0.63403 -0.03148 C 0.6375 -0.03055 0.63993 -0.02708 0.64306 -0.025 C 0.64844 -0.02129 0.65521 -0.01921 0.66111 -0.01759 C 0.66667 -0.01389 0.6724 -0.01088 0.67847 -0.00926 C 0.68125 -0.0074 0.68316 -0.00555 0.68611 -0.00463 C 0.68958 -0.00115 0.69306 0.00093 0.69722 0.00278 C 0.70191 0.00903 0.70087 0.01598 0.70208 0.02408 C 0.69774 0.05047 0.68351 0.05023 0.66875 0.06297 C 0.65764 0.07269 0.64653 0.08218 0.63333 0.08704 C 0.62882 0.08866 0.62413 0.08866 0.61944 0.08982 C 0.60174 0.1 0.58299 0.11111 0.56389 0.11574 C 0.55347 0.12269 0.54288 0.12338 0.53194 0.12778 C 0.48767 0.14491 0.43819 0.14028 0.39236 0.1426 C 0.37222 0.14144 0.35208 0.13982 0.33194 0.13889 C 0.32049 0.13704 0.31024 0.13496 0.29861 0.13426 C 0.28819 0.13264 0.29306 0.13334 0.27778 0.13148 C 0.27517 0.13125 0.27014 0.13056 0.27014 0.13056 C 0.25556 0.1257 0.23993 0.12385 0.225 0.1213 C 0.2191 0.11898 0.21319 0.11852 0.20694 0.1176 C 0.18715 0.10579 0.16441 0.10787 0.14306 0.10648 C 0.11372 0.10278 0.12882 0.10394 0.09792 0.10278 C 0.08802 0.10162 0.07795 0.10116 0.06806 0.1 C 0.06441 0.09676 0.06007 0.09699 0.05625 0.09445 C 0.05069 0.09074 0.04549 0.0875 0.03958 0.08519 C 0.03837 0.08473 0.03142 0.08357 0.03056 0.08334 C 0.02865 0.08287 0.025 0.08148 0.025 0.08148 C 0.02257 0.07917 0.02222 0.07824 0.01944 0.07686 C 0.01806 0.07616 0.01528 0.075 0.01528 0.075 C 0.01319 0.07084 0.00955 0.0669 0.00694 0.06297 C 0.00538 0.06065 0.00208 0.05648 0.00208 0.05648 C 0.00156 0.05463 2.77556E-17 0.05301 2.77556E-17 0.05093 C -0.00122 0.01621 0.01632 0.02662 0.03958 0.02593 C 0.04774 0.0257 0.05573 0.02523 0.06389 0.025 C 0.07361 0.02477 0.08333 0.02431 0.09306 0.02408 C 0.11736 0.02223 0.1401 0.02153 0.16458 0.02223 C 0.18559 0.02431 0.20469 0.02454 0.22639 0.025 C 0.24514 0.03056 0.25955 0.02824 0.28125 0.02871 C 0.29549 0.03195 0.3099 0.03172 0.32431 0.03241 C 0.38576 0.03079 0.44757 0.03542 0.50903 0.03704 C 0.51441 0.03936 0.52014 0.03889 0.52569 0.04074 C 0.52882 0.04352 0.52899 0.04746 0.53194 0.05 C 0.53281 0.05371 0.5349 0.05394 0.53611 0.05741 C 0.54028 0.06991 0.53455 0.05648 0.53958 0.0676 C 0.53924 0.07431 0.54149 0.08287 0.53819 0.08797 C 0.53438 0.09398 0.52691 0.09422 0.52153 0.0963 C 0.50434 0.10278 0.48438 0.10741 0.46667 0.10926 C 0.46059 0.11158 0.45486 0.11528 0.44861 0.11667 C 0.44375 0.11783 0.43403 0.11852 0.43403 0.11852 C 0.42274 0.125 0.41007 0.12801 0.39792 0.12963 C 0.38802 0.13334 0.37743 0.13264 0.36736 0.13334 C 0.34931 0.13681 0.33715 0.13658 0.31667 0.13704 C 0.26736 0.13542 0.27708 0.13588 0.24931 0.13056 C 0.24566 0.12732 0.24097 0.12778 0.23681 0.12593 C 0.23576 0.12037 0.23281 0.1176 0.23056 0.11297 C 0.23003 0.11042 0.22969 0.10811 0.22917 0.10556 C 0.22899 0.1044 0.22847 0.10186 0.22847 0.10186 C 0.22865 0.09815 0.22847 0.09422 0.22917 0.09074 C 0.23073 0.08357 0.23681 0.08033 0.24097 0.07686 C 0.24253 0.07547 0.24601 0.07176 0.24792 0.0713 C 0.25139 0.07061 0.25486 0.07061 0.25833 0.07037 C 0.2658 0.06875 0.27309 0.06991 0.28056 0.0713 C 0.28733 0.07107 0.29392 0.06991 0.30069 0.07037 C 0.30208 0.07061 0.30139 0.07593 0.30139 0.07593 " pathEditMode="relative" ptsTypes="fffffffffffffffffffffffffffffffffffffffffffffffffffffffffffffffffffffffffA">
                                      <p:cBhvr>
                                        <p:cTn id="3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44444E-6 C 0.00747 -0.00254 0.0165 -0.003 0.02431 -0.0037 C 0.03403 -0.00555 0.04375 -0.00671 0.05348 -0.0074 C 0.0625 -0.00972 0.06806 -0.00879 0.07848 -0.00833 C 0.09428 -0.00138 0.11007 -0.00115 0.12639 0.00186 C 0.13976 0.00787 0.15122 0.0051 0.16667 0.00556 C 0.17188 0.00695 0.17414 0.01088 0.17709 0.01667 C 0.1783 0.02524 0.17882 0.03635 0.17084 0.03982 C 0.16268 0.0507 0.15139 0.05278 0.14028 0.05556 C 0.12466 0.06598 0.07275 0.06204 0.07223 0.06204 C 0.04688 0.06505 0.02136 0.0632 -0.00416 0.06482 C -0.01475 0.06667 -0.02552 0.06667 -0.03611 0.0676 C -0.06371 0.07686 -0.04166 0.07014 -0.10416 0.07408 C -0.12847 0.07778 -0.15329 0.07524 -0.17777 0.07593 C -0.21145 0.07477 -0.24479 0.06922 -0.27847 0.0676 C -0.31649 0.06389 -0.35555 0.06783 -0.39375 0.06852 C -0.41354 0.07223 -0.45555 0.06551 -0.47638 0.06482 C -0.48697 0.06389 -0.48802 0.06274 -0.49722 0.06019 C -0.50659 0.05764 -0.51614 0.05834 -0.52569 0.05741 C -0.53142 0.05579 -0.5375 0.05556 -0.54305 0.05371 C -0.54652 0.05255 -0.5493 0.0507 -0.55277 0.05 C -0.55659 0.04653 -0.56059 0.04514 -0.56388 0.04075 C -0.56388 0.04028 -0.56388 0.0301 -0.5625 0.02686 C -0.56041 0.022 -0.55434 0.01875 -0.55 0.01852 C -0.53524 0.0176 -0.52031 0.01737 -0.50555 0.01667 C -0.49392 0.01436 -0.48263 0.01436 -0.47083 0.01389 C -0.45364 0.01065 -0.43611 0.00996 -0.41875 0.00834 C -0.40034 0.00139 -0.38142 0.0051 -0.3625 0.00556 C -0.33177 0.00718 -0.30086 0.00579 -0.27013 0.00649 C -0.24566 0.0095 -0.22152 0.01482 -0.19722 0.01852 C -0.19166 0.02107 -0.17986 0.02223 -0.17986 0.02223 C -0.16822 0.02639 -0.15642 0.02662 -0.14444 0.02778 C -0.14218 0.02801 -0.13975 0.02825 -0.1375 0.02871 C -0.1342 0.02917 -0.12777 0.03056 -0.12777 0.03056 C -0.1092 0.03797 -0.08506 0.03473 -0.06597 0.03519 C -0.04253 0.04144 -0.01805 0.03936 0.00556 0.03982 C 0.02153 0.04144 0.0375 0.0419 0.05348 0.0426 C 0.0757 0.04491 0.09705 0.047 0.11945 0.04815 C 0.12396 0.05024 0.12414 0.05232 0.12778 0.05556 C 0.12848 0.06042 0.12969 0.06482 0.13056 0.06945 C 0.12969 0.08149 0.1323 0.09028 0.12362 0.0926 C 0.11459 0.09769 0.10573 0.09908 0.09584 0.1 C 0.06771 0.10811 0.04063 0.10811 0.01181 0.10926 C -0.01822 0.10834 -0.04774 0.10463 -0.07777 0.10371 C -0.09149 0.10139 -0.10555 0.10186 -0.11944 0.10093 C -0.12343 0.1007 -0.12725 0.10047 -0.13125 0.1 C -0.13663 0.09954 -0.14722 0.09815 -0.14722 0.09815 C -0.15885 0.09352 -0.17048 0.09329 -0.18263 0.0926 C -0.19166 0.08797 -0.20156 0.08866 -0.21111 0.08704 C -0.23697 0.07547 -0.26441 0.06829 -0.29166 0.06667 C -0.31614 0.06366 -0.34079 0.06135 -0.36527 0.05834 C -0.36944 0.05695 -0.37361 0.0551 -0.37777 0.05371 C -0.38489 0.04746 -0.37968 0.02848 -0.37222 0.02593 C -0.3684 0.022 -0.36441 0.02037 -0.35972 0.01945 C -0.3552 0.0169 -0.35069 0.01482 -0.34583 0.01389 C -0.33298 0.00695 -0.3052 0.01181 -0.29722 0.01204 C -0.2835 0.0132 -0.27031 0.01783 -0.25694 0.02223 C -0.25034 0.03102 -0.24513 0.03704 -0.2368 0.0426 C -0.23472 0.04399 -0.22638 0.04375 -0.22638 0.04815 " pathEditMode="relative" ptsTypes="ffffffffffffffffffffffffffffffffffffffffffffffffffffffffffA">
                                      <p:cBhvr>
                                        <p:cTn id="34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00093 C 0.02465 -0.00324 0.01128 -0.00139 0.03194 -0.00556 C 0.03524 -0.00625 0.04166 -0.00741 0.04166 -0.00741 C 0.05 -0.01111 0.05989 -0.01135 0.06875 -0.01297 C 0.07725 -0.01667 0.08559 -0.01667 0.09444 -0.0176 C 0.09965 -0.01968 0.10503 -0.02107 0.11041 -0.02223 C 0.1493 -0.02107 0.1875 -0.02616 0.22639 -0.02686 C 0.26649 -0.03658 0.31458 -0.02593 0.35555 -0.025 C 0.36961 -0.0213 0.38715 -0.02199 0.40139 -0.0213 C 0.4118 -0.01922 0.42326 -0.01968 0.43333 -0.01574 C 0.43698 -0.01436 0.44027 -0.01181 0.44375 -0.01019 C 0.44548 -0.00949 0.4493 -0.00834 0.4493 -0.00834 C 0.45173 -0.0051 0.45399 -0.00348 0.45694 -0.00093 C 0.46024 0.00555 0.46562 0.0074 0.47014 0.01203 C 0.47378 0.01597 0.47743 0.02199 0.48194 0.02407 C 0.48264 0.02523 0.48402 0.02615 0.48402 0.02777 C 0.48437 0.03541 0.48437 0.04328 0.48333 0.05092 C 0.48281 0.05463 0.46892 0.0581 0.46736 0.05833 C 0.45069 0.06458 0.43264 0.06759 0.41527 0.06944 C 0.40659 0.07361 0.39948 0.07569 0.39027 0.07685 C 0.34149 0.09189 0.28732 0.08634 0.23819 0.08703 C 0.17048 0.08912 0.10312 0.08518 0.03541 0.08426 C 0.02326 0.08356 0.01128 0.08287 -0.0007 0.08148 C -0.00816 0.0787 -0.01528 0.07453 -0.02292 0.07314 C -0.03073 0.07152 -0.03872 0.07106 -0.04653 0.06852 C -0.07795 0.05856 -0.10365 0.05277 -0.13542 0.04814 C -0.14757 0.0412 -0.16059 0.04004 -0.17361 0.03889 C -0.18021 0.0368 -0.18473 0.03495 -0.19167 0.03426 C -0.20521 0.02963 -0.22014 0.02731 -0.23403 0.02592 C -0.24184 0.0243 -0.24896 0.02152 -0.25556 0.01574 C -0.25625 0.01273 -0.25695 0.00949 -0.25764 0.00648 C -0.25729 0.00347 -0.25799 -0.00047 -0.25625 -0.00278 C -0.25087 -0.00996 -0.24167 -0.00949 -0.23473 -0.01019 C -0.21181 -0.00973 -0.19045 -0.01042 -0.16806 -0.00741 C -0.15695 -0.00371 -0.14983 -0.00602 -0.13611 -0.00648 C -0.10886 -0.01459 -0.07865 -0.00047 -0.0507 3.33333E-6 C -0.02518 0.00046 0.00017 0.00069 0.02569 0.00092 C 0.08368 0.01134 0.15833 0.00301 0.20625 0.00277 C 0.23993 0.00486 0.27343 0.00949 0.30694 0.01111 C 0.31632 0.01319 0.32517 0.01527 0.33472 0.01666 C 0.34027 0.0199 0.34461 0.02129 0.35069 0.02222 C 0.35955 0.02546 0.36875 0.02592 0.37777 0.02685 C 0.38993 0.03009 0.36423 0.02338 0.39305 0.0287 C 0.40139 0.03032 0.41024 0.03402 0.41875 0.03518 C 0.43281 0.03703 0.4625 0.0368 0.46944 0.03703 C 0.47586 0.04282 0.46979 0.04606 0.46458 0.04722 C 0.45625 0.04907 0.44861 0.05115 0.44027 0.05185 C 0.4092 0.06064 0.37586 0.06111 0.34444 0.06203 C 0.32413 0.06342 0.30538 0.06597 0.28472 0.06666 C 0.26875 0.06898 0.26076 0.06921 0.24166 0.06852 C 0.2151 0.0699 0.18836 0.06898 0.1618 0.06759 C 0.13628 0.06342 0.10677 0.06527 0.08125 0.06481 C 0.06996 0.06227 0.04722 0.06111 0.04722 0.06111 C 0.03593 0.05463 0.02187 0.05486 0.00972 0.0537 C 0.00451 0.05208 0.00208 0.05023 -0.00278 0.04814 C -0.00643 0.04444 -0.01216 0.03865 -0.01598 0.03611 C -0.01858 0.03171 -0.02136 0.02893 -0.02431 0.025 C -0.0257 0.01852 -0.02813 0.01041 -0.0257 0.0037 C -0.025 0.00185 -0.02292 0.00254 -0.02153 0.00185 C -0.00834 -0.00394 0.00625 0.00115 0.02014 0.00092 C 0.03003 -0.00162 0.04531 0.00092 0.05555 0.00555 C 0.06059 0.01227 0.0658 0.01898 0.07291 0.02129 C 0.07691 0.02523 0.08437 0.02685 0.08958 0.02685 " pathEditMode="relative" ptsTypes="ffffffffffffffffffffffffffffffffffffffffffffffffffffffffffffffA">
                                      <p:cBhvr>
                                        <p:cTn id="36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07407E-6 C 0.00417 0.00926 0.00174 0.01967 -0.00277 0.02778 C -0.00451 0.03727 -0.00798 0.04398 -0.01527 0.04722 C -0.02638 0.05833 -0.00816 0.03958 -0.02083 0.05463 C -0.02222 0.05625 -0.02881 0.06041 -0.02986 0.06111 C -0.03923 0.06829 -0.04826 0.06991 -0.05902 0.07129 C -0.07586 0.08079 -0.09618 0.0787 -0.11388 0.07963 C -0.12795 0.08426 -0.14097 0.08704 -0.15555 0.08796 C -0.18923 0.09606 -0.16006 0.08958 -0.24253 0.09074 C -0.45711 0.09352 -0.28784 0.09166 -0.45833 0.09352 C -0.47552 0.09421 -0.49201 0.09467 -0.50902 0.09815 C -0.5368 0.09583 -0.56388 0.09213 -0.59166 0.08981 C -0.6052 0.08565 -0.61805 0.08009 -0.63194 0.07778 C -0.63923 0.07291 -0.65104 0.07222 -0.65902 0.07129 C -0.68298 0.06319 -0.70972 0.06412 -0.73472 0.06296 C -0.75798 0.05671 -0.78211 0.06273 -0.80555 0.05833 C -0.80625 0.0581 -0.80729 0.05833 -0.80763 0.05741 C -0.81006 0.05254 -0.80729 0.02986 -0.80277 0.02592 C -0.79982 0.01412 -0.78055 0.01018 -0.77222 0.00833 C -0.75989 0.00023 -0.75312 -0.00023 -0.73888 -0.00093 C -0.73159 -0.00509 -0.72413 -0.00486 -0.71666 -0.00741 C -0.67361 -0.00648 -0.63055 -0.00556 -0.5875 -0.00463 C -0.58593 -0.0044 -0.5842 -0.00394 -0.58263 -0.00371 C -0.57986 -0.00301 -0.5743 -0.00185 -0.5743 -0.00185 C -0.55798 0.00903 -0.53802 0.00416 -0.52083 0.00463 C -0.49461 0.01713 -0.46302 0.01574 -0.43541 0.01666 C -0.4092 0.01921 -0.39027 0.01991 -0.36059 0.02037 C -0.325 0.02477 -0.29027 0.02616 -0.25416 0.02685 C -0.23628 0.02801 -0.21857 0.03102 -0.20069 0.03426 C -0.19201 0.03588 -0.18298 0.04004 -0.1743 0.04074 C -0.16163 0.04166 -0.14878 0.0419 -0.13611 0.04259 C -0.13316 0.04282 -0.13003 0.04282 -0.12708 0.04352 C -0.125 0.04398 -0.12083 0.04629 -0.12083 0.04629 C -0.11475 0.0544 -0.11493 0.06713 -0.10902 0.075 C -0.10763 0.08217 -0.10694 0.08889 -0.10625 0.09629 C -0.10659 0.10347 -0.10434 0.11296 -0.10833 0.11759 C -0.1342 0.14791 -0.17395 0.15208 -0.20625 0.15741 C -0.21111 0.15833 -0.21614 0.15949 -0.22083 0.16018 C -0.22916 0.16111 -0.24513 0.16204 -0.24513 0.16204 C -0.27309 0.16666 -0.30069 0.16736 -0.32847 0.16852 C -0.33888 0.16829 -0.3493 0.16805 -0.35972 0.16759 C -0.39218 0.16643 -0.45694 0.16389 -0.45694 0.16389 C -0.48125 0.15995 -0.50486 0.1537 -0.52916 0.15092 C -0.55191 0.14444 -0.57395 0.1368 -0.59739 0.13426 C -0.6026 0.13148 -0.61302 0.1287 -0.61736 0.12407 C -0.61996 0.12129 -0.625 0.11481 -0.625 0.11481 C -0.62552 0.11227 -0.62586 0.10972 -0.62638 0.10741 C -0.62691 0.10555 -0.62777 0.10185 -0.62777 0.10185 C -0.62829 0.09629 -0.62899 0.09074 -0.62986 0.08518 C -0.62968 0.07986 -0.62986 0.07454 -0.62916 0.06944 C -0.62812 0.06227 -0.61805 0.06157 -0.61458 0.06111 C -0.5993 0.0544 -0.58107 0.05903 -0.56458 0.05741 C -0.54218 0.06227 -0.5177 0.06111 -0.49513 0.06204 C -0.48819 0.06435 -0.49149 0.06342 -0.48541 0.06481 C -0.47413 0.07083 -0.45885 0.06366 -0.44861 0.07037 " pathEditMode="relative" ptsTypes="ffffffffffffffffffffffffffffffffffffffffffffffffffffffA">
                                      <p:cBhvr>
                                        <p:cTn id="38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0.00185 C -0.01944 0.00463 -0.04375 0.00857 -0.06806 0.01111 C -0.07656 0.01204 -0.08524 0.01227 -0.09375 0.01297 C -0.10087 0.01343 -0.11528 0.01482 -0.11528 0.01482 C -0.12708 0.01875 -0.13924 0.01898 -0.15139 0.02037 C -0.20226 0.01945 -0.25608 0.01991 -0.30625 0.00741 C -0.34219 0.00787 -0.35312 0.00787 -0.37986 0.01019 C -0.39236 0.01574 -0.42135 0.01459 -0.43681 0.01574 C -0.46319 0.01505 -0.48906 0.01366 -0.51528 0.01111 C -0.52986 0.00463 -0.54045 -0.00949 -0.55417 -0.01852 C -0.5566 -0.02268 -0.5599 -0.02453 -0.56389 -0.02592 C -0.56632 -0.02801 -0.56806 -0.0287 -0.57083 -0.02963 C -0.57361 -0.03241 -0.57517 -0.03403 -0.57847 -0.03518 C -0.58333 -0.03958 -0.58889 -0.03958 -0.59097 -0.04815 C -0.58958 -0.05254 -0.58906 -0.05671 -0.58542 -0.05833 C -0.57153 -0.07315 -0.55694 -0.08032 -0.53958 -0.08426 C -0.53299 -0.08866 -0.52413 -0.09051 -0.51667 -0.09166 C -0.50764 -0.0956 -0.48594 -0.0956 -0.47569 -0.09629 C -0.46806 -0.09606 -0.46042 -0.0956 -0.45278 -0.09537 C -0.42691 -0.09444 -0.375 -0.09259 -0.375 -0.09259 C -0.36823 -0.09166 -0.36215 -0.08866 -0.35556 -0.08796 C -0.34757 -0.08703 -0.31007 -0.08611 -0.30903 -0.08611 C -0.26632 -0.08032 -0.22552 -0.08055 -0.18194 -0.07963 C -0.16094 -0.08078 -0.13976 -0.08241 -0.11875 -0.08333 C -0.11181 -0.0831 -0.10486 -0.08287 -0.09792 -0.08241 C -0.09236 -0.08194 -0.08125 -0.08055 -0.08125 -0.08055 C -0.07292 -0.07731 -0.05556 -0.075 -0.05556 -0.075 C -0.02014 -0.07592 0.01528 -0.07708 0.05069 -0.07778 C 0.07431 -0.07731 0.08333 -0.08958 0.09236 -0.07129 C 0.09219 -0.06481 0.09236 -0.05833 0.09167 -0.05185 C 0.0901 -0.0368 0.07431 -0.02893 0.06458 -0.02685 C 0.05486 -0.02037 0.0441 -0.0162 0.03333 -0.01481 C 0.02118 -0.00949 0.01163 -0.00903 -0.00139 -0.00833 C -0.0184 -0.00625 -0.05278 -0.00555 -0.05278 -0.00555 C -0.08264 -0.00648 -0.1125 -0.00694 -0.14236 -0.01018 C -0.16389 -0.01875 -0.18542 -0.01921 -0.20764 -0.02315 C -0.24583 -0.02986 -0.20816 -0.02662 -0.24236 -0.0287 C -0.26528 -0.03264 -0.28819 -0.03588 -0.31111 -0.04074 C -0.31719 -0.0419 -0.32917 -0.04444 -0.32917 -0.04444 C -0.34219 -0.05069 -0.35608 -0.05046 -0.36944 -0.05463 C -0.37899 -0.05764 -0.38559 -0.06111 -0.39583 -0.06203 C -0.40295 -0.06435 -0.41007 -0.06666 -0.41736 -0.06852 C -0.42865 -0.07477 -0.4401 -0.07662 -0.45208 -0.0787 C -0.45677 -0.08125 -0.46111 -0.08194 -0.46597 -0.08333 C -0.47222 -0.08958 -0.47951 -0.09213 -0.48681 -0.09537 C -0.48854 -0.10231 -0.49097 -0.1044 -0.48819 -0.11389 C -0.48559 -0.12291 -0.47083 -0.12708 -0.46528 -0.12778 C -0.44549 -0.13449 -0.43889 -0.13356 -0.4125 -0.13426 C -0.39479 -0.13889 -0.39531 -0.13634 -0.36458 -0.13703 C -0.34323 -0.13634 -0.32691 -0.13518 -0.30625 -0.13426 C -0.29896 -0.13102 -0.28872 -0.13125 -0.28125 -0.13055 C -0.27622 -0.12824 -0.27847 -0.1287 -0.27431 -0.1287 " pathEditMode="relative" ptsTypes="fffffffffffffffffffffffffffffffffffffffffffffffffffA">
                                      <p:cBhvr>
                                        <p:cTn id="40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44444E-6 C -0.01441 -0.0007 -0.02691 -0.00255 -0.04097 -0.00463 C -0.05434 -0.00348 -0.06788 -0.00301 -0.08125 -0.00186 C -0.09409 0.00162 -0.09809 0.003 -0.1125 0.0037 C -0.15677 0.003 -0.20087 0.00208 -0.24514 4.44444E-6 C -0.26823 -0.00348 -0.28073 -0.00325 -0.30833 -0.00371 C -0.31493 -0.00811 -0.32534 -0.00718 -0.33333 -0.01019 C -0.33767 -0.01181 -0.34219 -0.0132 -0.34653 -0.01482 C -0.34791 -0.01528 -0.35069 -0.01667 -0.35069 -0.01667 C -0.35469 -0.02385 -0.36337 -0.02454 -0.36944 -0.02778 C -0.37153 -0.03149 -0.37274 -0.03357 -0.37361 -0.03797 C -0.37309 -0.05209 -0.37326 -0.0588 -0.36736 -0.06945 C -0.36475 -0.07963 -0.35955 -0.08195 -0.35278 -0.08612 C -0.33628 -0.09607 -0.31857 -0.1007 -0.30069 -0.10371 C -0.29323 -0.10695 -0.28021 -0.10602 -0.27291 -0.10649 C -0.24861 -0.10579 -0.22344 -0.10718 -0.1993 -0.10186 C -0.17291 -0.10325 -0.14653 -0.10556 -0.12014 -0.10649 C -0.10677 -0.10903 -0.09323 -0.11065 -0.07986 -0.11204 C -0.05121 -0.11899 -0.02066 -0.11598 0.00834 -0.11667 C 0.04254 -0.1213 0.07986 -0.1169 0.11459 -0.1176 C 0.12448 -0.12061 0.13455 -0.1213 0.14445 -0.12315 C 0.16597 -0.12223 0.18611 -0.12153 0.20764 -0.12223 C 0.22726 -0.12084 0.24636 -0.11922 0.26597 -0.11852 C 0.27101 -0.11713 0.28091 -0.1169 0.28542 -0.11297 C 0.28768 -0.1007 0.28264 -0.09422 0.2757 -0.08797 C 0.27466 -0.08704 0.27448 -0.08519 0.27361 -0.08426 C 0.27153 -0.08218 0.26597 -0.08056 0.26597 -0.08056 C 0.26268 -0.07616 0.25799 -0.07338 0.25347 -0.07223 C 0.24202 -0.06204 0.22882 -0.0625 0.21597 -0.05926 C 0.19879 -0.0551 0.18073 -0.05371 0.1632 -0.05186 C 0.11893 -0.04213 0.07639 -0.05325 0.03264 -0.05556 C 0.01632 -0.06042 0.00087 -0.06135 -0.01597 -0.06297 C -0.03472 -0.06922 -0.05382 -0.06922 -0.07291 -0.07037 C -0.09722 -0.07477 -0.12257 -0.07408 -0.14722 -0.07593 C -0.15694 -0.07963 -0.16771 -0.08264 -0.17778 -0.08426 C -0.18316 -0.08843 -0.18594 -0.08959 -0.19236 -0.09075 C -0.19965 -0.09399 -0.20764 -0.09676 -0.21528 -0.09815 C -0.225 -0.10463 -0.22048 -0.10301 -0.22847 -0.10463 C -0.2342 -0.10787 -0.23923 -0.11227 -0.24514 -0.11482 C -0.25364 -0.12385 -0.25573 -0.13519 -0.25903 -0.14815 C -0.26024 -0.16112 -0.25885 -0.16181 -0.25486 -0.17223 C -0.25399 -0.17477 -0.2533 -0.17732 -0.25139 -0.17871 C -0.24722 -0.18195 -0.2408 -0.18218 -0.23611 -0.18334 C -0.22552 -0.19028 -0.2092 -0.18959 -0.19791 -0.19075 C -0.17291 -0.19908 -0.14462 -0.19352 -0.11875 -0.19445 C -0.10937 -0.19769 -0.09791 -0.19653 -0.08819 -0.19723 C -0.08142 -0.197 -0.07482 -0.19653 -0.06805 -0.1963 C -0.05625 -0.19561 -0.04444 -0.19561 -0.03264 -0.19445 C -0.02899 -0.19422 -0.025 -0.19028 -0.02153 -0.18889 C -0.01215 -0.18542 -0.00173 -0.1838 0.00556 -0.17408 C 0.00573 -0.17315 0.00625 -0.17223 0.00625 -0.1713 C 0.00625 -0.16922 0.0066 -0.16644 0.00556 -0.16482 C 0.00382 -0.16181 -0.00121 -0.1632 -0.00347 -0.16019 " pathEditMode="relative" ptsTypes="ffffffffffffffffffffffffffffffffffffffffffffffffffffA">
                                      <p:cBhvr>
                                        <p:cTn id="4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85185E-6 C -0.07257 -0.01065 -0.14132 -0.01389 -0.21458 -0.01574 C -0.22552 -0.01782 -0.23611 -0.02199 -0.24722 -0.02315 C -0.27396 -0.03379 -0.30538 -0.02916 -0.33194 -0.02963 C -0.34531 -0.03171 -0.35868 -0.03495 -0.37222 -0.03703 C -0.37986 -0.04074 -0.3842 -0.04166 -0.39236 -0.04259 C -0.39618 -0.04375 -0.39965 -0.04606 -0.40347 -0.04722 C -0.4066 -0.04815 -0.41319 -0.04907 -0.41319 -0.04907 C -0.41458 -0.04977 -0.41597 -0.05046 -0.41736 -0.05092 C -0.41927 -0.05139 -0.42118 -0.05115 -0.42292 -0.05185 C -0.43073 -0.05486 -0.43854 -0.05926 -0.44653 -0.06203 C -0.45295 -0.06782 -0.44305 -0.05949 -0.45208 -0.06481 C -0.45608 -0.06713 -0.45868 -0.06967 -0.46319 -0.07129 C -0.46719 -0.07477 -0.47239 -0.07847 -0.47708 -0.07963 C -0.48316 -0.08495 -0.47344 -0.07662 -0.48333 -0.08426 C -0.48472 -0.08541 -0.4875 -0.08796 -0.4875 -0.08796 C -0.48889 -0.09074 -0.49028 -0.09352 -0.49167 -0.09629 C -0.49253 -0.09791 -0.49305 -0.10185 -0.49305 -0.10185 C -0.49271 -0.10555 -0.4934 -0.10995 -0.49167 -0.11296 C -0.49045 -0.11504 -0.48854 -0.11504 -0.4868 -0.11574 C -0.47778 -0.11921 -0.46528 -0.11828 -0.45694 -0.11852 C -0.44913 -0.11875 -0.44114 -0.11921 -0.43333 -0.11944 C -0.40955 -0.12569 -0.38403 -0.1243 -0.35972 -0.12592 C -0.31267 -0.12338 -0.2651 -0.12777 -0.21805 -0.1287 C -0.15573 -0.13565 -0.09184 -0.12963 -0.02917 -0.1287 C 0.00243 -0.12916 0.03195 -0.13055 0.0632 -0.12963 C 0.0849 -0.12777 0.10625 -0.12222 0.12778 -0.11852 C 0.15208 -0.11435 0.17691 -0.11227 0.20139 -0.11111 C 0.21215 -0.10926 0.22587 -0.11227 0.23542 -0.1037 C 0.24149 -0.0875 0.23698 -0.06759 0.22431 -0.06203 C 0.22292 -0.05949 0.22205 -0.05625 0.22014 -0.05463 C 0.21979 -0.0544 0.20642 -0.05023 0.20486 -0.05 C 0.20052 -0.0493 0.19167 -0.04815 0.19167 -0.04815 C 0.15313 -0.0493 0.11476 -0.04791 0.07639 -0.04629 C 0.06545 -0.04652 0.05469 -0.04652 0.04375 -0.04722 C 0.03767 -0.04745 0.03177 -0.04884 0.0257 -0.04907 C 0.0033 -0.05023 -0.04167 -0.05185 -0.04167 -0.05185 C -0.05573 -0.05115 -0.06996 -0.05069 -0.08403 -0.05 C -0.09601 -0.04953 -0.12014 -0.04815 -0.12014 -0.04815 C -0.12986 -0.05069 -0.13889 -0.05625 -0.14861 -0.05833 C -0.15312 -0.05926 -0.1684 -0.06065 -0.1743 -0.06111 C -0.17795 -0.06203 -0.18177 -0.06296 -0.18542 -0.06389 C -0.18871 -0.06458 -0.19514 -0.06574 -0.19514 -0.06574 C -0.20226 -0.06852 -0.20937 -0.0706 -0.21667 -0.07222 C -0.22795 -0.0787 -0.24462 -0.07777 -0.25625 -0.0787 C -0.26771 -0.08102 -0.27864 -0.08426 -0.29028 -0.08518 C -0.30486 -0.09537 -0.31493 -0.10139 -0.33125 -0.10277 C -0.34132 -0.10463 -0.34826 -0.11041 -0.35764 -0.11389 C -0.36736 -0.11736 -0.37951 -0.11759 -0.38958 -0.11852 C -0.39444 -0.1199 -0.39809 -0.12199 -0.40278 -0.12315 C -0.40347 -0.1243 -0.40399 -0.12592 -0.40486 -0.12685 C -0.40538 -0.12754 -0.40642 -0.12708 -0.40694 -0.12777 C -0.40816 -0.1294 -0.40868 -0.13171 -0.40972 -0.13333 C -0.41406 -0.13981 -0.41094 -0.1331 -0.41458 -0.13796 C -0.41667 -0.14074 -0.4191 -0.1449 -0.42083 -0.14815 C -0.42257 -0.15139 -0.42483 -0.15416 -0.42639 -0.1574 C -0.4276 -0.15972 -0.4283 -0.16227 -0.42917 -0.16481 C -0.42969 -0.16597 -0.43055 -0.16852 -0.43055 -0.16852 C -0.4309 -0.17291 -0.43333 -0.18379 -0.43055 -0.18796 C -0.42917 -0.19004 -0.42691 -0.19051 -0.425 -0.19166 C -0.4118 -0.20046 -0.40156 -0.20115 -0.38611 -0.20185 C -0.36493 -0.20879 -0.37604 -0.2081 -0.34305 -0.21018 C -0.33837 -0.21134 -0.33403 -0.21227 -0.32917 -0.21296 C -0.31875 -0.2169 -0.32812 -0.21389 -0.30903 -0.21574 C -0.29653 -0.2169 -0.2842 -0.21967 -0.27153 -0.22037 C -0.26215 -0.22407 -0.25156 -0.22453 -0.24167 -0.22592 C -0.23264 -0.2294 -0.22378 -0.23264 -0.21458 -0.23518 C -0.20399 -0.24236 -0.1783 -0.2412 -0.16875 -0.24166 C -0.11267 -0.24097 -0.05729 -0.23796 -0.00139 -0.23703 C 0.00504 -0.23495 0.00278 -0.23194 0.00695 -0.22685 C 0.0092 -0.22407 0.01233 -0.22176 0.01528 -0.22037 C 0.01771 -0.21551 0.01597 -0.21967 0.01736 -0.21296 C 0.01771 -0.21111 0.01875 -0.2074 0.01875 -0.2074 C 0.01823 -0.20115 0.0184 -0.1949 0.01736 -0.18889 C 0.01719 -0.18796 0.00903 -0.18426 0.00903 -0.18426 C 0.00104 -0.18078 0.01493 -0.18402 0.00347 -0.18055 C -0.00503 -0.17801 -0.01371 -0.17801 -0.02222 -0.17685 C -0.03021 -0.17338 -0.03819 -0.17222 -0.04653 -0.17037 C -0.13333 -0.17129 -0.11354 -0.16227 -0.15139 -0.175 C -0.15312 -0.17824 -0.15399 -0.18102 -0.15555 -0.18426 C -0.15538 -0.18703 -0.15555 -0.19004 -0.15486 -0.19259 C -0.15451 -0.19352 -0.1533 -0.19282 -0.15278 -0.19352 C -0.15208 -0.19421 -0.15208 -0.1956 -0.15139 -0.19629 C -0.14722 -0.20092 -0.14132 -0.20208 -0.1368 -0.20555 C -0.13385 -0.20787 -0.13142 -0.21134 -0.12847 -0.21389 C -0.12726 -0.21504 -0.1243 -0.21666 -0.1243 -0.21666 " pathEditMode="relative" ptsTypes="fffffffffffffffffffffffffffffffffffffffffffffffffffffffffffffffffffffffffffffffffffffA">
                                      <p:cBhvr>
                                        <p:cTn id="4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1.85185E-6 C -0.00626 -0.00046 -0.01355 0.00278 -0.01876 -0.00185 C -0.02136 -0.00416 -0.02379 -0.00764 -0.0264 -0.01018 C -0.02778 -0.01157 -0.03056 -0.01389 -0.03056 -0.01389 C -0.03126 -0.01643 -0.03265 -0.01875 -0.03334 -0.02129 C -0.03403 -0.02361 -0.03473 -0.0287 -0.03473 -0.0287 C -0.03456 -0.03495 -0.03612 -0.04166 -0.03403 -0.04722 C -0.03299 -0.05 -0.02709 -0.04907 -0.02709 -0.04907 C -0.01719 -0.05578 -0.004 -0.05532 0.00694 -0.05648 C 0.01267 -0.05787 0.01857 -0.06111 0.0243 -0.06296 C 0.02899 -0.06458 0.03402 -0.06365 0.03888 -0.06389 C 0.05989 -0.06342 0.07638 -0.06203 0.09652 -0.06111 C 0.11423 -0.05509 0.13645 -0.0581 0.15538 -0.05555 C 0.16406 -0.05278 0.19097 -0.05717 0.19791 -0.0574 C 0.25121 -0.05648 0.30433 -0.05856 0.35763 -0.05926 C 0.39392 -0.0618 0.43003 -0.06458 0.46666 -0.06574 C 0.51319 -0.06921 0.55972 -0.07407 0.60624 -0.07778 C 0.61267 -0.07708 0.61926 -0.07639 0.62569 -0.07592 C 0.64097 -0.07453 0.67343 -0.07708 0.68749 -0.06296 C 0.68992 -0.05648 0.69027 -0.04953 0.69097 -0.04259 C 0.69044 -0.03611 0.69062 -0.02963 0.68958 -0.02315 C 0.68871 -0.01782 0.68142 -0.01319 0.67847 -0.01111 C 0.66527 -0.00185 0.65225 -0.00185 0.63749 -0.00092 C 0.60781 0.00579 0.57725 0.0088 0.54722 0.01111 C 0.48732 0.00996 0.42829 -0.00046 0.36874 -0.00463 C 0.3184 -0.01528 0.26562 -0.01481 0.21458 -0.01852 C 0.2026 -0.025 0.19027 -0.02662 0.17777 -0.02963 C 0.1618 -0.03356 0.14687 -0.03773 0.13055 -0.03889 C 0.11145 -0.04305 0.09183 -0.0456 0.0743 -0.0574 C 0.06996 -0.06041 0.06996 -0.06134 0.06597 -0.06666 C 0.05867 -0.07639 0.04409 -0.08657 0.03402 -0.08889 C 0.03333 -0.08958 0.03281 -0.09028 0.03194 -0.09074 C 0.0309 -0.0912 0.02951 -0.09097 0.02847 -0.09166 C 0.02048 -0.09699 0.01666 -0.10671 0.01388 -0.11759 C 0.01336 -0.12245 0.01232 -0.12754 0.01388 -0.1324 C 0.01475 -0.13518 0.01718 -0.13518 0.01874 -0.13611 C 0.02517 -0.14004 0.02847 -0.14236 0.03541 -0.14444 C 0.04253 -0.1493 0.04999 -0.14653 0.05763 -0.14907 C 0.0684 -0.14838 0.07742 -0.14537 0.08819 -0.14444 C 0.10538 -0.14305 0.1585 -0.14259 0.1618 -0.14259 C 0.18576 -0.14143 0.20937 -0.14028 0.23333 -0.14259 C 0.26249 -0.14977 0.29253 -0.14213 0.32222 -0.14166 C 0.3868 -0.13634 0.45381 -0.14467 0.51874 -0.14537 C 0.53159 -0.14953 0.54114 -0.14259 0.55329 -0.13981 C 0.55624 -0.1375 0.5585 -0.13703 0.5618 -0.13611 C 0.56892 -0.13009 0.56527 -0.13194 0.57291 -0.13055 C 0.58003 -0.12731 0.58888 -0.12685 0.59513 -0.12129 C 0.59444 -0.11852 0.59409 -0.11551 0.59305 -0.11296 C 0.59235 -0.11134 0.58801 -0.10972 0.58749 -0.10926 C 0.58176 -0.10486 0.57586 -0.10069 0.56944 -0.09815 C 0.56301 -0.09236 0.55538 -0.08935 0.54791 -0.08796 C 0.5236 -0.07801 0.49895 -0.0743 0.4736 -0.06944 C 0.4335 -0.0699 0.39635 -0.07268 0.35694 -0.07407 C 0.34513 -0.07523 0.33437 -0.0794 0.32291 -0.08148 C 0.31666 -0.08264 0.31024 -0.08217 0.30416 -0.08426 C 0.30051 -0.08541 0.29756 -0.08796 0.29374 -0.08889 C 0.28992 -0.09143 0.28593 -0.09213 0.28194 -0.09444 C 0.27725 -0.09722 0.27447 -0.10046 0.26944 -0.10185 C 0.26458 -0.11157 0.26614 -0.1044 0.26527 -0.12315 C 0.26597 -0.1412 0.26544 -0.14815 0.27916 -0.15185 C 0.28906 -0.15115 0.2986 -0.14953 0.30833 -0.14815 C 0.30972 -0.14745 0.31371 -0.14745 0.31249 -0.14629 C 0.3118 -0.1456 0.31041 -0.14444 0.31041 -0.14444 " pathEditMode="relative" ptsTypes="ffffffffffffffffffffffffffffffffffffffffffffffffffffffffffffffA">
                                      <p:cBhvr>
                                        <p:cTn id="4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C -0.01771 -0.00093 -0.02865 0.00069 -0.04705 1.85185E-6 C -0.06111 -0.00417 -0.07587 -0.00231 -0.09011 -0.00556 C -0.09757 -0.00718 -0.10347 -0.01273 -0.11094 -0.01389 C -0.1184 -0.01713 -0.12604 -0.02153 -0.13386 -0.02407 C -0.14063 -0.03009 -0.15174 -0.02917 -0.15955 -0.03056 C -0.16163 -0.03495 -0.16892 -0.03819 -0.17274 -0.03981 C -0.17726 -0.04583 -0.18021 -0.05069 -0.18316 -0.05833 C -0.18368 -0.07361 -0.18386 -0.07986 -0.18524 -0.09259 C -0.1849 -0.09838 -0.1849 -0.10509 -0.18247 -0.11018 C -0.17934 -0.11667 -0.17083 -0.12014 -0.16511 -0.12037 C -0.14132 -0.12106 -0.11736 -0.12106 -0.09358 -0.1213 C -0.07743 -0.12431 -0.05833 -0.125 -0.04149 -0.12593 C -0.00764 -0.13009 0.02691 -0.12778 0.06059 -0.13426 C 0.08871 -0.13148 0.11562 -0.1294 0.14392 -0.1287 C 0.17344 -0.12593 0.20312 -0.12639 0.23281 -0.12963 C 0.24062 -0.13218 0.24844 -0.13403 0.25642 -0.13518 C 0.27743 -0.13403 0.29792 -0.13056 0.31875 -0.12963 C 0.36805 -0.13125 0.41545 -0.13241 0.46406 -0.12963 C 0.46979 -0.1287 0.47396 -0.12593 0.47934 -0.125 C 0.48837 -0.12361 0.49739 -0.12292 0.50642 -0.12222 C 0.51024 -0.12014 0.50972 -0.12153 0.51128 -0.11667 C 0.5118 -0.11481 0.51267 -0.11111 0.51267 -0.11111 C 0.5125 -0.1037 0.51267 -0.0963 0.51198 -0.08889 C 0.51128 -0.07963 0.50035 -0.07616 0.49531 -0.075 C 0.49236 -0.07245 0.48906 -0.07106 0.48559 -0.07037 C 0.48194 -0.06968 0.47448 -0.06852 0.47448 -0.06852 C 0.4684 -0.06574 0.45573 -0.06481 0.45573 -0.06481 C 0.4467 -0.06551 0.43767 -0.0662 0.42864 -0.06667 C 0.40173 -0.06782 0.37483 -0.06782 0.34792 -0.06944 C 0.32621 -0.0706 0.30538 -0.07824 0.28333 -0.07963 C 0.24653 -0.09097 0.27656 -0.0831 0.22639 -0.08981 C 0.19236 -0.09421 0.15955 -0.10393 0.12517 -0.10556 C 0.11371 -0.10926 0.12153 -0.10718 0.10156 -0.10926 C 0.08576 -0.11319 0.07031 -0.11829 0.05434 -0.1213 C 0.04687 -0.12755 0.04167 -0.1287 0.03281 -0.12963 C 0.02656 -0.13171 0.0217 -0.13426 0.01545 -0.13518 C 0.00798 -0.13935 -1.94444E-6 -0.14514 -0.00816 -0.14722 C -0.01094 -0.15301 -0.02153 -0.15347 -0.02622 -0.15463 C -0.03195 -0.15764 -0.03767 -0.16065 -0.04358 -0.16296 C -0.04965 -0.16921 -0.04688 -0.16759 -0.05122 -0.16944 C -0.05747 -0.18056 -0.06094 -0.18704 -0.07066 -0.19352 C -0.07274 -0.19745 -0.07344 -0.20069 -0.07552 -0.20463 C -0.07639 -0.21204 -0.07899 -0.21968 -0.08108 -0.22685 C -0.08316 -0.24375 -0.08368 -0.25324 -0.07136 -0.25648 C -0.06511 -0.26065 -0.05799 -0.26343 -0.05122 -0.26574 C -0.0434 -0.26505 -0.03559 -0.26296 -0.02761 -0.26296 C -0.01615 -0.26296 -0.00504 -0.2669 0.00642 -0.26759 C 0.02812 -0.26898 0.06701 -0.26921 0.08351 -0.26944 C 0.12517 -0.27083 0.16667 -0.27546 0.20833 -0.27685 C 0.22726 -0.28032 0.2375 -0.28032 0.2592 -0.27963 C 0.27292 -0.2787 0.28646 -0.27708 0.30017 -0.27593 C 0.31962 -0.27083 0.29583 -0.27662 0.33976 -0.2713 C 0.34392 -0.27083 0.35226 -0.26759 0.35226 -0.26759 C 0.35781 -0.26389 0.3618 -0.2588 0.36684 -0.2537 C 0.37205 -0.24861 0.38194 -0.24074 0.38542 -0.23426 C 0.38715 -0.23148 0.38819 -0.22801 0.38976 -0.225 C 0.39028 -0.21412 0.39062 -0.21018 0.39184 -0.20093 C 0.39132 -0.19375 0.39184 -0.18657 0.39028 -0.17963 C 0.38871 -0.17222 0.37361 -0.17407 0.37361 -0.17407 C 0.36094 -0.16713 0.3717 -0.17199 0.35156 -0.16852 C 0.3309 -0.16505 0.31215 -0.16018 0.29114 -0.15926 C 0.24253 -0.15972 0.19444 -0.16157 0.14601 -0.16296 C 0.13958 -0.16643 0.13437 -0.16852 0.12726 -0.16944 C 0.12569 -0.1706 0.12378 -0.17083 0.12239 -0.17222 C 0.1191 -0.17523 0.11736 -0.18032 0.11406 -0.18333 C 0.11094 -0.18634 0.10798 -0.18819 0.10573 -0.19259 C 0.1066 -0.19907 0.10694 -0.20139 0.11059 -0.20556 C 0.11128 -0.20648 0.1118 -0.20764 0.11267 -0.20833 C 0.11389 -0.20926 0.11684 -0.21018 0.11684 -0.21018 C 0.11892 -0.21435 0.12118 -0.21412 0.12448 -0.21667 C 0.13142 -0.22199 0.13472 -0.22292 0.14323 -0.22407 C 0.14444 -0.22477 0.14548 -0.22546 0.1467 -0.22593 C 0.14844 -0.22639 0.15052 -0.22616 0.15226 -0.22685 C 0.15538 -0.22801 0.15851 -0.23241 0.16128 -0.2287 " pathEditMode="relative" ptsTypes="ffffffffffffffffffffffffffffffffffffffffffffffffffffffffffffffffffffffffffA">
                                      <p:cBhvr>
                                        <p:cTn id="4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C -0.0493 -0.00764 -0.09948 -0.01736 -0.1493 -0.02222 C -0.16909 -0.02801 -0.1901 -0.03125 -0.21041 -0.03241 C -0.23802 -0.03704 -0.26614 -0.0368 -0.29375 -0.03796 C -0.32118 -0.03518 -0.34826 -0.03704 -0.37569 -0.03889 C -0.39288 -0.04467 -0.41111 -0.04421 -0.42847 -0.04815 C -0.43489 -0.04954 -0.4408 -0.05231 -0.44722 -0.0537 C -0.45087 -0.05555 -0.45451 -0.05741 -0.45833 -0.05833 C -0.46215 -0.06342 -0.46441 -0.06435 -0.46944 -0.06574 C -0.47274 -0.06782 -0.47552 -0.06944 -0.47916 -0.07037 C -0.48403 -0.07477 -0.49288 -0.075 -0.49861 -0.07685 C -0.50677 -0.0794 -0.51458 -0.08356 -0.52291 -0.08518 C -0.52639 -0.0868 -0.52916 -0.08912 -0.53264 -0.09074 C -0.53837 -0.09699 -0.54462 -0.11134 -0.55 -0.11481 C -0.55208 -0.1206 -0.55573 -0.1243 -0.55833 -0.12963 C -0.56059 -0.13426 -0.5625 -0.14051 -0.56597 -0.14352 C -0.56788 -0.14722 -0.57014 -0.15116 -0.57291 -0.1537 C -0.57413 -0.15764 -0.57534 -0.16134 -0.57708 -0.16481 C -0.57847 -0.17222 -0.5809 -0.18403 -0.575 -0.18796 C -0.56857 -0.18704 -0.56198 -0.18657 -0.55555 -0.18518 C -0.54705 -0.1794 -0.53646 -0.17731 -0.52708 -0.17592 C -0.51406 -0.17153 -0.50104 -0.16967 -0.4875 -0.16852 C -0.45607 -0.16921 -0.42916 -0.17245 -0.39861 -0.17592 C -0.38264 -0.18241 -0.3 -0.17616 -0.2875 -0.17592 C -0.26614 -0.17523 -0.22291 -0.17361 -0.20625 -0.17407 C -0.18472 -0.17454 -0.14166 -0.17778 -0.14166 -0.17778 C -0.11423 -0.18148 -0.08837 -0.18009 -0.05972 -0.18055 C -0.03767 -0.18125 -0.01649 -0.18241 0.00556 -0.18148 C 0.01198 -0.18032 0.01563 -0.17569 0.02153 -0.17315 C 0.02413 -0.1662 0.02726 -0.16042 0.03125 -0.15463 C 0.03299 -0.15208 0.03542 -0.15023 0.03681 -0.14722 C 0.03802 -0.14491 0.03889 -0.14213 0.04028 -0.13981 C 0.04288 -0.13542 0.05 -0.1287 0.05 -0.1287 C 0.05018 -0.12755 0.05 -0.12592 0.0507 -0.125 C 0.05174 -0.12384 0.05347 -0.12384 0.05486 -0.12315 C 0.05747 -0.12199 0.05851 -0.11875 0.06111 -0.11759 C 0.05781 -0.10856 0.05313 -0.10648 0.04584 -0.10463 C 0.03229 -0.09259 0.01059 -0.09097 -0.00486 -0.08889 C -0.02257 -0.08055 -0.04166 -0.08055 -0.06041 -0.07963 C -0.07986 -0.07708 -0.1 -0.07106 -0.11944 -0.07037 C -0.13958 -0.06967 -0.15972 -0.06967 -0.17986 -0.06944 C -0.19323 -0.06759 -0.20659 -0.06667 -0.22014 -0.06574 C -0.25191 -0.06597 -0.2835 -0.06597 -0.31528 -0.06667 C -0.33559 -0.06713 -0.35642 -0.07361 -0.37569 -0.08148 C -0.38229 -0.08426 -0.38784 -0.08981 -0.39444 -0.09167 C -0.40156 -0.09699 -0.40868 -0.10162 -0.41597 -0.10648 C -0.42083 -0.11412 -0.42552 -0.11667 -0.43194 -0.12222 C -0.4408 -0.12963 -0.43177 -0.12523 -0.4375 -0.12778 C -0.43975 -0.13079 -0.44201 -0.1338 -0.44514 -0.13518 C -0.44913 -0.14051 -0.45069 -0.14606 -0.45625 -0.14907 C -0.4592 -0.15694 -0.46441 -0.16227 -0.46944 -0.16759 C -0.47448 -0.17824 -0.47812 -0.18981 -0.48333 -0.2 C -0.48507 -0.20347 -0.48576 -0.20764 -0.4875 -0.21111 C -0.48889 -0.21366 -0.49253 -0.21667 -0.49444 -0.21852 C -0.49618 -0.22315 -0.49826 -0.22778 -0.5 -0.23241 C -0.5026 -0.23958 -0.50434 -0.24792 -0.50764 -0.25463 C -0.51059 -0.27847 -0.51094 -0.30602 -0.49097 -0.31481 C -0.48159 -0.32407 -0.4743 -0.32592 -0.4625 -0.32685 C -0.45104 -0.3294 -0.43975 -0.32755 -0.42847 -0.325 C -0.4158 -0.32569 -0.40364 -0.32708 -0.39097 -0.32778 C -0.38177 -0.33194 -0.36232 -0.33079 -0.35208 -0.33148 C -0.33923 -0.33333 -0.32673 -0.33032 -0.31389 -0.32963 C -0.28923 -0.32824 -0.24444 -0.32801 -0.22708 -0.32778 C -0.19809 -0.32616 -0.16927 -0.32454 -0.14028 -0.32222 C -0.12031 -0.32338 -0.10087 -0.32268 -0.08125 -0.31944 C -0.07552 -0.3162 -0.07014 -0.31296 -0.06458 -0.30926 C -0.06198 -0.30463 -0.06215 -0.30069 -0.06111 -0.29537 C -0.06128 -0.29005 -0.06111 -0.28472 -0.0618 -0.27963 C -0.0625 -0.2743 -0.06909 -0.26944 -0.07222 -0.26759 C -0.08316 -0.26088 -0.09271 -0.25671 -0.10486 -0.25463 C -0.11996 -0.24722 -0.1368 -0.24907 -0.15278 -0.24722 C -0.17031 -0.24097 -0.18958 -0.24051 -0.20764 -0.23889 C -0.24409 -0.23542 -0.27951 -0.23055 -0.31597 -0.22963 C -0.33003 -0.22731 -0.34583 -0.2213 -0.35278 -0.23981 C -0.35486 -0.25347 -0.35712 -0.26528 -0.34583 -0.2713 C -0.34409 -0.27847 -0.33194 -0.28518 -0.32639 -0.28704 C -0.32326 -0.28981 -0.32014 -0.29074 -0.31666 -0.29167 C -0.31475 -0.29329 -0.31041 -0.29537 -0.31041 -0.29537 C -0.30347 -0.30463 -0.29566 -0.30856 -0.28611 -0.31018 C -0.28541 -0.31042 -0.28403 -0.31111 -0.28403 -0.31111 " pathEditMode="relative" ptsTypes="fffffffffffffffffffffffffffffffffffffffffffffffffffffffffffffffffffffffffffffffA">
                                      <p:cBhvr>
                                        <p:cTn id="50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22222E-6 C -0.0283 0.00556 -0.04722 0.00903 -0.0743 0.01111 C -0.11892 0.00903 -0.16371 0.0088 -0.20833 0.01019 C -0.22309 0.01158 -0.23715 0.01181 -0.25208 0.01111 C -0.26753 0.00602 -0.28403 0.00556 -0.3 0.00463 C -0.31823 0.00185 -0.33663 0.00139 -0.35486 -0.00092 C -0.35764 -0.00116 -0.36042 -0.00231 -0.36319 -0.00278 C -0.36892 -0.0037 -0.38055 -0.00463 -0.38055 -0.00463 C -0.39201 -0.00972 -0.40382 -0.0118 -0.41597 -0.01296 C -0.42917 -0.01759 -0.44323 -0.02361 -0.45694 -0.02592 C -0.46319 -0.02685 -0.47569 -0.02778 -0.47569 -0.02778 C -0.50278 -0.03403 -0.53212 -0.03703 -0.55972 -0.03889 C -0.57934 -0.04375 -0.59809 -0.0493 -0.61805 -0.05185 C -0.62917 -0.05787 -0.64028 -0.05856 -0.65208 -0.06111 C -0.66389 -0.06713 -0.67621 -0.0706 -0.68889 -0.07222 C -0.69028 -0.07291 -0.69167 -0.07361 -0.69305 -0.07407 C -0.69462 -0.07453 -0.69635 -0.07453 -0.69792 -0.075 C -0.70278 -0.07685 -0.7059 -0.07963 -0.71111 -0.08055 C -0.71892 -0.08565 -0.7283 -0.08657 -0.7368 -0.08889 C -0.74288 -0.09051 -0.74826 -0.09467 -0.75417 -0.09722 C -0.75868 -0.10208 -0.76233 -0.10717 -0.76736 -0.11111 C -0.76979 -0.11504 -0.77587 -0.12801 -0.77986 -0.13055 C -0.78212 -0.13541 -0.78628 -0.14259 -0.79028 -0.14444 C -0.79531 -0.1493 -0.79844 -0.15625 -0.80278 -0.16203 C -0.8033 -0.16366 -0.80417 -0.16504 -0.80417 -0.16666 C -0.80469 -0.18611 -0.80608 -0.19421 -0.79236 -0.19629 C -0.78976 -0.19676 -0.78733 -0.19699 -0.78472 -0.19722 C -0.77708 -0.1993 -0.76944 -0.20069 -0.7618 -0.20185 C -0.74601 -0.20717 -0.72969 -0.20046 -0.71389 -0.19815 C -0.70486 -0.19537 -0.69618 -0.19398 -0.6868 -0.19259 C -0.65937 -0.19421 -0.6316 -0.19051 -0.60417 -0.18981 C -0.56996 -0.19051 -0.53611 -0.19004 -0.50208 -0.18889 C -0.47517 -0.1919 -0.44913 -0.19375 -0.42222 -0.19444 C -0.38611 -0.20139 -0.34653 -0.1993 -0.31042 -0.2 C -0.28611 -0.20509 -0.26337 -0.20231 -0.23889 -0.20092 C -0.20885 -0.19907 -0.17864 -0.19861 -0.14861 -0.19722 C -0.14062 -0.19583 -0.1243 -0.19444 -0.1243 -0.19444 C -0.11198 -0.18981 -0.1 -0.18727 -0.0875 -0.18426 C -0.08212 -0.18287 -0.07691 -0.18125 -0.07153 -0.17963 C -0.06823 -0.1787 -0.0618 -0.17592 -0.0618 -0.17592 C -0.05642 -0.17014 -0.05035 -0.16875 -0.04375 -0.16759 C -0.03958 -0.16389 -0.03489 -0.1618 -0.03055 -0.15833 C -0.02864 -0.15347 -0.02864 -0.14815 -0.02639 -0.14352 C -0.02569 -0.13657 -0.02361 -0.12708 -0.02569 -0.12037 C -0.02899 -0.10926 -0.04062 -0.10694 -0.04792 -0.10463 C -0.06146 -0.10046 -0.07344 -0.09699 -0.0875 -0.09537 C -0.11476 -0.08541 -0.08802 -0.09421 -0.15417 -0.09166 C -0.16944 -0.09097 -0.16059 -0.08981 -0.17361 -0.08703 C -0.18837 -0.08403 -0.20608 -0.08472 -0.22014 -0.08426 C -0.23767 -0.08241 -0.25017 -0.08171 -0.26875 -0.08241 C -0.30469 -0.08356 -0.37639 -0.08518 -0.37639 -0.08518 C -0.40173 -0.08379 -0.42726 -0.08634 -0.45278 -0.08703 C -0.47257 -0.08935 -0.48976 -0.09467 -0.50903 -0.09907 C -0.51476 -0.10208 -0.52048 -0.10578 -0.52639 -0.10833 C -0.53316 -0.11111 -0.54653 -0.11666 -0.54653 -0.11666 C -0.56805 -0.13518 -0.59323 -0.14352 -0.61736 -0.15463 C -0.63403 -0.16227 -0.65087 -0.17477 -0.66805 -0.18055 C -0.6717 -0.18333 -0.67552 -0.18449 -0.67917 -0.18703 C -0.68351 -0.19004 -0.68785 -0.19328 -0.69236 -0.19629 C -0.69531 -0.19815 -0.69583 -0.20185 -0.69792 -0.20463 C -0.70434 -0.21319 -0.71198 -0.21898 -0.71667 -0.22963 C -0.71753 -0.23379 -0.7191 -0.23634 -0.72083 -0.23981 C -0.72205 -0.24583 -0.7243 -0.25532 -0.72708 -0.26018 C -0.72743 -0.26481 -0.72847 -0.26944 -0.72847 -0.27407 C -0.72847 -0.28125 -0.72812 -0.28819 -0.72778 -0.29537 C -0.72691 -0.31065 -0.7125 -0.31782 -0.70347 -0.32129 C -0.6993 -0.32685 -0.69358 -0.32824 -0.68819 -0.33055 C -0.68489 -0.33194 -0.68194 -0.33495 -0.67847 -0.33611 C -0.67569 -0.33703 -0.66805 -0.33842 -0.66458 -0.33889 C -0.64757 -0.34653 -0.6276 -0.34699 -0.60972 -0.34815 C -0.58663 -0.35254 -0.56354 -0.35555 -0.54028 -0.35648 C -0.50868 -0.35879 -0.47691 -0.35694 -0.44514 -0.35833 C -0.40538 -0.35694 -0.36962 -0.35278 -0.33125 -0.35 C -0.3217 -0.34861 -0.31319 -0.34768 -0.30347 -0.34722 C -0.29583 -0.34282 -0.28767 -0.34051 -0.27986 -0.33703 C -0.27621 -0.33055 -0.27517 -0.32338 -0.27361 -0.31574 C -0.27413 -0.30625 -0.27239 -0.2956 -0.27569 -0.28703 C -0.28264 -0.26852 -0.30399 -0.26481 -0.31736 -0.26389 C -0.33055 -0.26134 -0.32378 -0.2618 -0.3375 -0.26296 C -0.34236 -0.26828 -0.34826 -0.27338 -0.35417 -0.27685 C -0.35677 -0.27847 -0.35989 -0.27801 -0.3625 -0.27963 C -0.36423 -0.28055 -0.36562 -0.28264 -0.36736 -0.28333 C -0.3717 -0.28518 -0.37812 -0.28634 -0.38264 -0.28703 C -0.38576 -0.28912 -0.38837 -0.28981 -0.39167 -0.29074 C -0.39722 -0.29444 -0.40226 -0.29884 -0.40833 -0.30092 C -0.41302 -0.30717 -0.41094 -0.30509 -0.41458 -0.30833 C -0.41667 -0.31273 -0.41771 -0.31597 -0.42153 -0.31759 C -0.42361 -0.32176 -0.42205 -0.32037 -0.42639 -0.32037 " pathEditMode="relative" ptsTypes="fffffffffffffffffffffffffffffffffffffffffffffffffffffffffffffffffffffffffffffffffffffffA">
                                      <p:cBhvr>
                                        <p:cTn id="52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4.07407E-6 C -0.07987 0.00324 -0.04497 0.00324 -0.10487 0.00185 C -0.11667 -0.00208 -0.12883 -0.00046 -0.14098 -0.00092 C -0.14462 -0.00185 -0.14844 -0.00278 -0.15209 -0.0037 C -0.15747 -0.00717 -0.16355 -0.00764 -0.16945 -0.00833 C -0.1764 -0.01296 -0.18473 -0.01597 -0.19237 -0.01852 C -0.19549 -0.02129 -0.19844 -0.02384 -0.2014 -0.02685 C -0.20331 -0.0331 -0.20678 -0.03588 -0.21042 -0.04074 C -0.2139 -0.04537 -0.21459 -0.05092 -0.21806 -0.05555 C -0.2191 -0.05995 -0.22049 -0.06366 -0.22223 -0.06759 C -0.22431 -0.07893 -0.22553 -0.09051 -0.21667 -0.09629 C -0.19671 -0.10949 -0.15001 -0.1 -0.15001 -0.1 C -0.14324 -0.10092 -0.13664 -0.10185 -0.12987 -0.10278 C -0.12067 -0.10532 -0.11077 -0.10486 -0.1014 -0.10555 C -0.07292 -0.10463 -0.04567 -0.10764 -0.01737 -0.10926 C -0.01094 -0.11065 -0.00678 -0.11366 -0.0007 -0.11481 C 0.00815 -0.11944 0.021 -0.11805 0.02985 -0.11852 C 0.03923 -0.12037 0.04878 -0.12199 0.05833 -0.12315 C 0.07083 -0.1287 0.08767 -0.12592 0.10069 -0.12685 C 0.121 -0.12986 0.08663 -0.125 0.13819 -0.1287 C 0.15277 -0.12963 0.16544 -0.13287 0.18055 -0.13333 C 0.19374 -0.13727 0.20729 -0.13773 0.22083 -0.13889 C 0.24565 -0.14352 0.27031 -0.14884 0.29513 -0.15278 C 0.30642 -0.15463 0.32916 -0.15555 0.32916 -0.15555 C 0.34548 -0.15926 0.3644 -0.15903 0.38124 -0.16018 C 0.40277 -0.16829 0.44374 -0.1625 0.46458 -0.16204 C 0.47656 -0.15671 0.50208 -0.15741 0.50208 -0.15741 C 0.51666 -0.15254 0.52985 -0.15139 0.54513 -0.15 C 0.55017 -0.14861 0.55503 -0.14606 0.55972 -0.14352 C 0.56319 -0.13889 0.56301 -0.13565 0.56458 -0.12963 C 0.56406 -0.1243 0.56406 -0.11898 0.56319 -0.11389 C 0.56232 -0.10926 0.55919 -0.10579 0.55694 -0.10278 C 0.54982 -0.09329 0.5427 -0.08541 0.53472 -0.07685 C 0.53003 -0.07176 0.51961 -0.0618 0.51388 -0.06018 C 0.50294 -0.05278 0.49062 -0.04722 0.47847 -0.04537 C 0.46371 -0.04004 0.4486 -0.04051 0.43333 -0.03981 C 0.4236 -0.03588 0.4151 -0.03518 0.40485 -0.03426 C 0.36232 -0.03704 0.31909 -0.03518 0.27708 -0.04537 C 0.26857 -0.04977 0.26024 -0.05301 0.25138 -0.05555 C 0.23975 -0.06319 0.22499 -0.06504 0.21249 -0.06759 C 0.19704 -0.07083 0.18229 -0.07407 0.16666 -0.075 C 0.12083 -0.08379 0.07274 -0.08055 0.02638 -0.08148 C 0.01597 -0.08217 0.00538 -0.08241 -0.00487 -0.08518 C -0.01146 -0.08704 -0.01789 -0.09051 -0.02431 -0.09259 C -0.02657 -0.09514 -0.02796 -0.09907 -0.03056 -0.10092 C -0.03265 -0.10254 -0.03525 -0.10254 -0.03751 -0.1037 C -0.04376 -0.10671 -0.04983 -0.11134 -0.05556 -0.11574 C -0.05834 -0.11782 -0.05921 -0.12176 -0.06181 -0.12407 C -0.06372 -0.12592 -0.06598 -0.12708 -0.06806 -0.1287 C -0.0698 -0.13356 -0.07258 -0.13472 -0.07501 -0.13889 C -0.07726 -0.14282 -0.079 -0.14699 -0.08126 -0.15092 C -0.08351 -0.15509 -0.08751 -0.16389 -0.08751 -0.16389 C -0.08837 -0.16805 -0.09011 -0.17083 -0.09098 -0.175 C -0.09185 -0.1787 -0.09219 -0.18241 -0.09306 -0.18611 C -0.09393 -0.19491 -0.09567 -0.20231 -0.09862 -0.21018 C -0.10053 -0.22477 -0.10452 -0.25208 -0.09445 -0.26111 C -0.09376 -0.2625 -0.09219 -0.26597 -0.09098 -0.26666 C -0.08265 -0.27176 -0.06997 -0.27199 -0.06112 -0.27315 C -0.04671 -0.27893 -0.0316 -0.27801 -0.01667 -0.2787 C -0.00122 -0.28032 0.01371 -0.28241 0.02916 -0.28333 C 0.05485 -0.29259 0.09392 -0.2875 0.11944 -0.28796 C 0.13437 -0.28889 0.14895 -0.29004 0.16388 -0.29074 C 0.22395 -0.29004 0.28367 -0.29051 0.34374 -0.28981 C 0.36718 -0.28866 0.39062 -0.29051 0.41388 -0.28796 C 0.41822 -0.2875 0.43281 -0.26805 0.4361 -0.26481 C 0.43801 -0.26296 0.43888 -0.25995 0.44027 -0.25741 C 0.44149 -0.25532 0.44444 -0.25185 0.44444 -0.25185 C 0.44617 -0.24491 0.44826 -0.23889 0.45069 -0.23241 C 0.45034 -0.22569 0.45156 -0.21805 0.4493 -0.21204 C 0.4434 -0.19629 0.43454 -0.19815 0.42499 -0.19074 C 0.40607 -0.17639 0.38437 -0.16342 0.36249 -0.16111 C 0.34149 -0.15116 0.31805 -0.15555 0.29583 -0.15463 C 0.27013 -0.14768 0.24548 -0.15347 0.21944 -0.15463 C 0.196 -0.16065 0.17517 -0.16782 0.15138 -0.17037 C 0.10555 -0.18241 0.06041 -0.19745 0.01458 -0.21018 C -0.01997 -0.21967 -0.00313 -0.21759 -0.02431 -0.21944 C -0.03056 -0.22153 -0.0382 -0.22361 -0.04445 -0.22685 C -0.04896 -0.22916 -0.05765 -0.23426 -0.05765 -0.23426 C -0.0599 -0.23866 -0.0632 -0.24259 -0.06598 -0.24629 C -0.06962 -0.26111 -0.08091 -0.27106 -0.09167 -0.27592 C -0.09358 -0.28102 -0.09688 -0.28565 -0.10001 -0.28981 C -0.10313 -0.30231 -0.10018 -0.30995 -0.09376 -0.31852 C -0.09254 -0.32014 -0.09133 -0.32384 -0.08959 -0.325 C -0.08299 -0.32986 -0.08785 -0.32407 -0.08195 -0.3287 C -0.0731 -0.33588 -0.06806 -0.33958 -0.05765 -0.34166 C -0.05105 -0.34815 -0.04341 -0.35023 -0.03542 -0.35092 C -0.02362 -0.35879 -0.00886 -0.36389 0.00416 -0.36574 C 0.00763 -0.36875 0.0059 -0.36782 0.0118 -0.36852 C 0.03055 -0.3706 0.04913 -0.37153 0.06805 -0.37222 C 0.07899 -0.37454 0.08576 -0.37708 0.09791 -0.37778 C 0.09999 -0.37824 0.10208 -0.3794 0.10416 -0.37963 C 0.11024 -0.38055 0.12222 -0.38148 0.12222 -0.38148 C 0.12586 -0.3831 0.12881 -0.38333 0.13263 -0.38241 C 0.13437 -0.37916 0.13367 -0.38055 0.13472 -0.37778 " pathEditMode="relative" ptsTypes="fffffffffffffffffffffffffffffffffffffffffffffffffffffffffffffffffffffffffffffffffffffffffffffA">
                                      <p:cBhvr>
                                        <p:cTn id="54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12818E-6 C -0.02135 -0.01666 -0.02395 -0.00856 -0.02639 -0.02776 C -0.02621 -0.031 -0.02639 -0.04095 -0.02482 -0.04581 C -0.02222 -0.05368 -0.00937 -0.06501 -0.00329 -0.06733 C 0.01077 -0.07936 0.02691 -0.07936 0.04306 -0.08098 C 0.05261 -0.08329 0.06216 -0.08329 0.07188 -0.08422 C 0.08368 -0.08514 0.10712 -0.08746 0.10712 -0.08746 C 0.11997 -0.09301 0.13785 -0.09255 0.15105 -0.09278 C 0.1882 -0.09347 0.22518 -0.09347 0.26233 -0.09394 C 0.29688 -0.09463 0.33021 -0.09694 0.36476 -0.09602 C 0.39636 -0.09694 0.42691 -0.10111 0.45834 -0.10342 C 0.47865 -0.10689 0.50087 -0.11476 0.52136 -0.11615 C 0.54011 -0.11754 0.55886 -0.11754 0.57761 -0.11846 C 0.60434 -0.1254 0.63125 -0.12656 0.65816 -0.12911 C 0.68733 -0.12795 0.71563 -0.12263 0.7448 -0.12054 C 0.77518 -0.11383 0.80591 -0.11499 0.83681 -0.11407 C 0.84132 -0.11175 0.84254 -0.10828 0.84636 -0.10458 C 0.84861 -0.09972 0.85052 -0.09602 0.85191 -0.0907 C 0.85157 -0.08746 0.85209 -0.08399 0.85105 -0.08098 C 0.84896 -0.07519 0.84514 -0.07427 0.8415 -0.07149 C 0.82778 -0.06085 0.81407 -0.05391 0.79827 -0.05229 C 0.75521 -0.04188 0.69653 -0.04627 0.65591 -0.04581 C 0.5974 -0.03656 0.62032 -0.03586 0.58785 -0.03841 C 0.54306 -0.03609 0.49914 -0.03239 0.45417 -0.02985 C 0.43368 -0.03054 0.41337 -0.0317 0.39271 -0.03308 C 0.37275 -0.03702 0.35296 -0.04072 0.33282 -0.04373 C 0.32466 -0.04627 0.3158 -0.04674 0.30782 -0.05021 C 0.29827 -0.05437 0.28889 -0.06131 0.27917 -0.06501 C 0.27483 -0.06663 0.26997 -0.0664 0.26528 -0.06733 C 0.25955 -0.06987 0.25382 -0.07126 0.24775 -0.07358 C 0.24306 -0.07774 0.23664 -0.08005 0.23091 -0.08098 C 0.2257 -0.08352 0.21997 -0.08399 0.21424 -0.0863 C 0.20921 -0.08838 0.20521 -0.09232 0.2 -0.09394 C 0.19462 -0.10111 0.20122 -0.0937 0.19271 -0.0981 C 0.19063 -0.09926 0.18907 -0.1018 0.18716 -0.10342 C 0.18403 -0.11013 0.17761 -0.11892 0.17188 -0.1217 C 0.1691 -0.12517 0.16632 -0.12864 0.16389 -0.13234 C 0.16198 -0.14391 0.16268 -0.13859 0.16146 -0.14831 C 0.16268 -0.17237 0.1665 -0.19065 0.18386 -0.2006 C 0.19046 -0.20916 0.19202 -0.21101 0.20157 -0.21217 C 0.21927 -0.21888 0.2349 -0.22443 0.25348 -0.22605 C 0.26789 -0.23253 0.28108 -0.23091 0.29671 -0.23137 C 0.31806 -0.23554 0.33837 -0.23831 0.3599 -0.23993 C 0.36893 -0.24225 0.37796 -0.24317 0.38716 -0.2441 C 0.41736 -0.25035 0.44861 -0.25196 0.47917 -0.25266 C 0.50296 -0.25497 0.52674 -0.25706 0.55035 -0.26029 C 0.56285 -0.25983 0.57535 -0.26076 0.58785 -0.26029 C 0.60209 -0.2596 0.61598 -0.25567 0.63039 -0.25497 C 0.63993 -0.25382 0.64966 -0.25312 0.65903 -0.25058 C 0.67014 -0.24132 0.66146 -0.24687 0.67917 -0.24317 C 0.68768 -0.24132 0.69549 -0.23716 0.704 -0.23577 C 0.70973 -0.23299 0.71476 -0.2316 0.71997 -0.22721 C 0.73264 -0.20106 0.71459 -0.17561 0.69827 -0.1652 C 0.69358 -0.16219 0.68646 -0.16196 0.6816 -0.15988 C 0.67292 -0.15618 0.66684 -0.14877 0.6573 -0.14715 C 0.629 -0.13558 0.60035 -0.12263 0.57032 -0.11939 C 0.54549 -0.1136 0.52014 -0.11638 0.49514 -0.12054 C 0.48976 -0.12332 0.48455 -0.12425 0.47917 -0.12587 C 0.47118 -0.13396 0.46285 -0.13466 0.45348 -0.13651 C 0.44705 -0.13952 0.4415 -0.1453 0.43507 -0.14831 C 0.43212 -0.15132 0.43021 -0.15502 0.42709 -0.1578 C 0.42466 -0.16289 0.42414 -0.16682 0.4198 -0.16844 C 0.41702 -0.17098 0.41702 -0.17307 0.41511 -0.177 C 0.41389 -0.19019 0.41355 -0.19736 0.41441 -0.21217 C 0.41476 -0.21772 0.41598 -0.22119 0.4198 -0.22281 C 0.42292 -0.22536 0.42136 -0.2242 0.42396 -0.22605 " pathEditMode="relative" ptsTypes="fffffffffffffffffffffffffffffffffffffffffffffffffffffffffffffffffA">
                                      <p:cBhvr>
                                        <p:cTn id="56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6" grpId="1"/>
      <p:bldP spid="37" grpId="0" animBg="1"/>
      <p:bldP spid="37" grpId="1" animBg="1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>
            <a:normAutofit/>
          </a:bodyPr>
          <a:lstStyle/>
          <a:p>
            <a:r>
              <a:rPr lang="it-IT" dirty="0"/>
              <a:t>Conteggio particelle/Torbidità</a:t>
            </a:r>
          </a:p>
        </p:txBody>
      </p:sp>
      <p:pic>
        <p:nvPicPr>
          <p:cNvPr id="16" name="Picture 5">
            <a:extLst>
              <a:ext uri="{FF2B5EF4-FFF2-40B4-BE49-F238E27FC236}">
                <a16:creationId xmlns:a16="http://schemas.microsoft.com/office/drawing/2014/main" id="{3DA5B6E6-7682-4A97-A97D-8DB02278EC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0"/>
            <a:ext cx="6092825" cy="408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0C02B48-A285-4FFB-9853-9D9AD609FD55}"/>
              </a:ext>
            </a:extLst>
          </p:cNvPr>
          <p:cNvSpPr txBox="1"/>
          <p:nvPr/>
        </p:nvSpPr>
        <p:spPr>
          <a:xfrm>
            <a:off x="459769" y="1066800"/>
            <a:ext cx="8271588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dirty="0"/>
              <a:t>Confronto tra le letture di un contatore di particelle ed un turbidimetro all’uscita di un filtro. È possibile osservare che il contatore di particelle reagisce più velocemente.</a:t>
            </a:r>
          </a:p>
        </p:txBody>
      </p:sp>
    </p:spTree>
    <p:extLst>
      <p:ext uri="{BB962C8B-B14F-4D97-AF65-F5344CB8AC3E}">
        <p14:creationId xmlns:p14="http://schemas.microsoft.com/office/powerpoint/2010/main" val="3646144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>
            <a:normAutofit/>
          </a:bodyPr>
          <a:lstStyle/>
          <a:p>
            <a:r>
              <a:rPr lang="it-IT"/>
              <a:t>Contatori di particelle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3AE51B-EBD5-4F64-A7E3-B91F30CB2D98}"/>
              </a:ext>
            </a:extLst>
          </p:cNvPr>
          <p:cNvSpPr txBox="1"/>
          <p:nvPr/>
        </p:nvSpPr>
        <p:spPr>
          <a:xfrm>
            <a:off x="457200" y="1752600"/>
            <a:ext cx="8271588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Consente il rilevamento di eventi che altrimenti sarebbero completamente ignorati o minimizzati dalla torbidità.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Fornisce un </a:t>
            </a:r>
            <a:r>
              <a:rPr lang="it-IT" sz="2400" b="1" dirty="0"/>
              <a:t>rilevamento tempestivo </a:t>
            </a:r>
            <a:r>
              <a:rPr lang="it-IT" sz="2400" dirty="0"/>
              <a:t>quando l'integrità del filtro è compromessa.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Maggiore grado di </a:t>
            </a:r>
            <a:r>
              <a:rPr lang="it-IT" sz="2400" b="1" dirty="0"/>
              <a:t>ottimizzazione del filtro </a:t>
            </a:r>
            <a:r>
              <a:rPr lang="it-IT" sz="2400" dirty="0"/>
              <a:t>grazie alla capacità di rilevamento di parti per miliardo.</a:t>
            </a:r>
          </a:p>
        </p:txBody>
      </p:sp>
    </p:spTree>
    <p:extLst>
      <p:ext uri="{BB962C8B-B14F-4D97-AF65-F5344CB8AC3E}">
        <p14:creationId xmlns:p14="http://schemas.microsoft.com/office/powerpoint/2010/main" val="4122824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>
            <a:normAutofit/>
          </a:bodyPr>
          <a:lstStyle/>
          <a:p>
            <a:r>
              <a:rPr lang="it-IT" dirty="0"/>
              <a:t>Applicazioni</a:t>
            </a:r>
          </a:p>
        </p:txBody>
      </p:sp>
      <p:pic>
        <p:nvPicPr>
          <p:cNvPr id="3" name="Picture 2" descr="http://www.idrodepurazione.it/immagini/142_0.jpg">
            <a:hlinkClick r:id="rId3"/>
            <a:extLst>
              <a:ext uri="{FF2B5EF4-FFF2-40B4-BE49-F238E27FC236}">
                <a16:creationId xmlns:a16="http://schemas.microsoft.com/office/drawing/2014/main" id="{45D2B53E-4754-445C-9006-F428CC8E1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8" y="1847850"/>
            <a:ext cx="3076575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0C68ED-E6AC-48D5-9E3A-83D13522F1F0}"/>
              </a:ext>
            </a:extLst>
          </p:cNvPr>
          <p:cNvSpPr txBox="1"/>
          <p:nvPr/>
        </p:nvSpPr>
        <p:spPr>
          <a:xfrm>
            <a:off x="457200" y="1752600"/>
            <a:ext cx="4724400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Effluente del filtro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Pretrattamento osmosi inversa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Monitoraggio condensato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Potabilizzatori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Centrali energetiche/Corrosione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Settore farmaceutico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Produttori plastiche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Produttori microelettronica</a:t>
            </a:r>
          </a:p>
        </p:txBody>
      </p:sp>
    </p:spTree>
    <p:extLst>
      <p:ext uri="{BB962C8B-B14F-4D97-AF65-F5344CB8AC3E}">
        <p14:creationId xmlns:p14="http://schemas.microsoft.com/office/powerpoint/2010/main" val="44872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>
            <a:normAutofit/>
          </a:bodyPr>
          <a:lstStyle/>
          <a:p>
            <a:r>
              <a:rPr lang="it-IT" dirty="0"/>
              <a:t>Caratteristiche generali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179C93-7B4D-4A17-BD5A-D04DA1E35AAC}"/>
              </a:ext>
            </a:extLst>
          </p:cNvPr>
          <p:cNvSpPr txBox="1"/>
          <p:nvPr/>
        </p:nvSpPr>
        <p:spPr>
          <a:xfrm>
            <a:off x="457200" y="1752600"/>
            <a:ext cx="4724400" cy="327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/>
              <a:t>Fino a 3, 6 o 8 intervalli dimensionali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/>
              <a:t>Dimensionamento tra 2-127 micron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/>
              <a:t>Conteggi per ml,  100 ml e grezzi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/>
              <a:t>Limite di conteggi per ml: 8,000 o 20,000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/>
              <a:t>Registro dati opzionale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/>
              <a:t>Modbus RTU/TCP, Profibus, HART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/>
              <a:t>Vari modelli con varie opzioni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C769E538-9BE9-4821-9375-CAE7158D3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362" y="2833688"/>
            <a:ext cx="3322638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8C801E-CFF4-4C4B-A5C8-ED0C35ACAA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1039845"/>
            <a:ext cx="1444875" cy="2062130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9C792436-51B4-4820-90FC-A27A4421D9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000271"/>
            <a:ext cx="2681839" cy="1635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444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>
            <a:normAutofit/>
          </a:bodyPr>
          <a:lstStyle/>
          <a:p>
            <a:r>
              <a:rPr lang="it-IT" dirty="0"/>
              <a:t>Innovazioni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F9B053-56F9-46D0-893D-E04172063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88" y="3855476"/>
            <a:ext cx="2627312" cy="259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DD7EE056-B815-4BD5-BEF4-152BBFF195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88" y="1107969"/>
            <a:ext cx="2627313" cy="231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E49722-24EB-4C60-B4A8-A02D48FB52ED}"/>
              </a:ext>
            </a:extLst>
          </p:cNvPr>
          <p:cNvSpPr txBox="1"/>
          <p:nvPr/>
        </p:nvSpPr>
        <p:spPr>
          <a:xfrm>
            <a:off x="469075" y="2438400"/>
            <a:ext cx="4724400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Calibrazione semplice dall’utente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Letture in ppb (parti per miliardo)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Non vi è bisogno di software esterno o di computer/laptops</a:t>
            </a:r>
          </a:p>
        </p:txBody>
      </p:sp>
    </p:spTree>
    <p:extLst>
      <p:ext uri="{BB962C8B-B14F-4D97-AF65-F5344CB8AC3E}">
        <p14:creationId xmlns:p14="http://schemas.microsoft.com/office/powerpoint/2010/main" val="65983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Versioni con modulo sensore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D7DDC0-DD6A-470D-9F7E-4F49E1C9A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76" y="1207217"/>
            <a:ext cx="2409862" cy="34393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C7BE4B-1345-4AE0-880A-13B2425CCE8A}"/>
              </a:ext>
            </a:extLst>
          </p:cNvPr>
          <p:cNvSpPr txBox="1"/>
          <p:nvPr/>
        </p:nvSpPr>
        <p:spPr>
          <a:xfrm>
            <a:off x="666874" y="5382261"/>
            <a:ext cx="74865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dirty="0"/>
              <a:t>Il FilterSense ed il CounterSense sono i moduli sensore abbinabili all’analizzatore avanzato o a quello base.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BCBD4B-44BF-4FDF-BEAD-E7CF4C0925CE}"/>
              </a:ext>
            </a:extLst>
          </p:cNvPr>
          <p:cNvSpPr txBox="1"/>
          <p:nvPr/>
        </p:nvSpPr>
        <p:spPr>
          <a:xfrm>
            <a:off x="1266876" y="4646580"/>
            <a:ext cx="2409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i="1" dirty="0"/>
              <a:t>Analizzatore avanzato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70F8A8-37F4-44EB-B4FB-A3CFB9FB4F98}"/>
              </a:ext>
            </a:extLst>
          </p:cNvPr>
          <p:cNvSpPr txBox="1"/>
          <p:nvPr/>
        </p:nvSpPr>
        <p:spPr>
          <a:xfrm>
            <a:off x="5059362" y="4656298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/>
              <a:t>Sensore FilterSense e CounterSense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55EF0367-3874-4A08-96B0-D307143DF6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288" y="887095"/>
            <a:ext cx="3322638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5F054D37-CF98-4DCA-8037-968EE697F4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858" y="2880499"/>
            <a:ext cx="2681839" cy="1635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2277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>
            <a:normAutofit/>
          </a:bodyPr>
          <a:lstStyle/>
          <a:p>
            <a:r>
              <a:rPr lang="it-IT" dirty="0"/>
              <a:t>Sensori distaccati per analizzatori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6AB3F09B-3C14-49F1-9F59-3EAF153133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51375"/>
            <a:ext cx="3322638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E9E8181C-AA03-45DB-965C-B8287B863F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623842"/>
            <a:ext cx="332105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27D425-E949-4D81-AE00-151A878A580A}"/>
              </a:ext>
            </a:extLst>
          </p:cNvPr>
          <p:cNvSpPr txBox="1"/>
          <p:nvPr/>
        </p:nvSpPr>
        <p:spPr>
          <a:xfrm>
            <a:off x="380998" y="1144046"/>
            <a:ext cx="4191002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b="1" dirty="0"/>
              <a:t>FilterSense – 3 intervalli dimensionali</a:t>
            </a:r>
          </a:p>
          <a:p>
            <a:pPr algn="just">
              <a:lnSpc>
                <a:spcPct val="150000"/>
              </a:lnSpc>
            </a:pPr>
            <a:r>
              <a:rPr lang="it-IT" dirty="0"/>
              <a:t>Dimensionamento tra 2-127 micron</a:t>
            </a:r>
          </a:p>
          <a:p>
            <a:pPr algn="just">
              <a:lnSpc>
                <a:spcPct val="150000"/>
              </a:lnSpc>
            </a:pPr>
            <a:r>
              <a:rPr lang="it-IT" dirty="0"/>
              <a:t>Conteggi max. per ml 8,000</a:t>
            </a:r>
          </a:p>
          <a:p>
            <a:pPr algn="just">
              <a:lnSpc>
                <a:spcPct val="150000"/>
              </a:lnSpc>
            </a:pPr>
            <a:r>
              <a:rPr lang="it-IT" dirty="0"/>
              <a:t>Più FilterSense su di un analizzatore per misurare più filtri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F86995-1795-4C7C-85BD-35034D98BF37}"/>
              </a:ext>
            </a:extLst>
          </p:cNvPr>
          <p:cNvSpPr txBox="1"/>
          <p:nvPr/>
        </p:nvSpPr>
        <p:spPr>
          <a:xfrm>
            <a:off x="4800600" y="1170726"/>
            <a:ext cx="4114800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b="1" dirty="0"/>
              <a:t>CounterSense – 6 intervalli dimensionali</a:t>
            </a:r>
          </a:p>
          <a:p>
            <a:pPr algn="just">
              <a:lnSpc>
                <a:spcPct val="150000"/>
              </a:lnSpc>
            </a:pPr>
            <a:r>
              <a:rPr lang="it-IT" dirty="0"/>
              <a:t>Dimensionamento tra 2-127 micron</a:t>
            </a:r>
          </a:p>
          <a:p>
            <a:pPr algn="just">
              <a:lnSpc>
                <a:spcPct val="150000"/>
              </a:lnSpc>
            </a:pPr>
            <a:r>
              <a:rPr lang="it-IT" dirty="0"/>
              <a:t>Conteggi max. per ml 8,000</a:t>
            </a:r>
          </a:p>
          <a:p>
            <a:pPr algn="just">
              <a:lnSpc>
                <a:spcPct val="150000"/>
              </a:lnSpc>
            </a:pPr>
            <a:r>
              <a:rPr lang="it-IT" dirty="0"/>
              <a:t>Lettura in ppb</a:t>
            </a:r>
          </a:p>
          <a:p>
            <a:pPr algn="just">
              <a:lnSpc>
                <a:spcPct val="150000"/>
              </a:lnSpc>
            </a:pPr>
            <a:r>
              <a:rPr lang="it-IT" dirty="0"/>
              <a:t>Più FilterSense su di un analizzatore per misurare più filtri</a:t>
            </a:r>
          </a:p>
        </p:txBody>
      </p:sp>
    </p:spTree>
    <p:extLst>
      <p:ext uri="{BB962C8B-B14F-4D97-AF65-F5344CB8AC3E}">
        <p14:creationId xmlns:p14="http://schemas.microsoft.com/office/powerpoint/2010/main" val="4163451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>
            <a:normAutofit/>
          </a:bodyPr>
          <a:lstStyle/>
          <a:p>
            <a:r>
              <a:rPr lang="it-IT" dirty="0"/>
              <a:t>Sistemi integrati e portabile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27D425-E949-4D81-AE00-151A878A580A}"/>
              </a:ext>
            </a:extLst>
          </p:cNvPr>
          <p:cNvSpPr txBox="1"/>
          <p:nvPr/>
        </p:nvSpPr>
        <p:spPr>
          <a:xfrm>
            <a:off x="380998" y="1144046"/>
            <a:ext cx="4191002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b="1" dirty="0"/>
              <a:t>ParticleSense – 8 intervalli dimensionali</a:t>
            </a:r>
          </a:p>
          <a:p>
            <a:pPr algn="just">
              <a:lnSpc>
                <a:spcPct val="150000"/>
              </a:lnSpc>
            </a:pPr>
            <a:r>
              <a:rPr lang="it-IT" dirty="0"/>
              <a:t>Dimensionamento tra 2-127 micron</a:t>
            </a:r>
          </a:p>
          <a:p>
            <a:pPr algn="just">
              <a:lnSpc>
                <a:spcPct val="150000"/>
              </a:lnSpc>
            </a:pPr>
            <a:r>
              <a:rPr lang="it-IT" dirty="0"/>
              <a:t>Conteggi max. per ml 20,000</a:t>
            </a:r>
          </a:p>
          <a:p>
            <a:pPr algn="just">
              <a:lnSpc>
                <a:spcPct val="150000"/>
              </a:lnSpc>
            </a:pPr>
            <a:r>
              <a:rPr lang="it-IT" dirty="0"/>
              <a:t>Modbus RTU (TCP opzionale)</a:t>
            </a:r>
          </a:p>
          <a:p>
            <a:pPr algn="just">
              <a:lnSpc>
                <a:spcPct val="150000"/>
              </a:lnSpc>
            </a:pPr>
            <a:r>
              <a:rPr lang="it-IT" dirty="0"/>
              <a:t>Registro dati a 60,000 voci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F86995-1795-4C7C-85BD-35034D98BF37}"/>
              </a:ext>
            </a:extLst>
          </p:cNvPr>
          <p:cNvSpPr txBox="1"/>
          <p:nvPr/>
        </p:nvSpPr>
        <p:spPr>
          <a:xfrm>
            <a:off x="380998" y="3810000"/>
            <a:ext cx="4114800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b="1" dirty="0"/>
              <a:t>ParticleSense Portabile</a:t>
            </a:r>
          </a:p>
          <a:p>
            <a:pPr algn="just">
              <a:lnSpc>
                <a:spcPct val="150000"/>
              </a:lnSpc>
            </a:pPr>
            <a:r>
              <a:rPr lang="it-IT" dirty="0"/>
              <a:t>Dimensionamento tra 2-127 micron</a:t>
            </a:r>
          </a:p>
          <a:p>
            <a:pPr algn="just">
              <a:lnSpc>
                <a:spcPct val="150000"/>
              </a:lnSpc>
            </a:pPr>
            <a:r>
              <a:rPr lang="it-IT" dirty="0"/>
              <a:t>Conteggi max. per ml 20,000</a:t>
            </a:r>
          </a:p>
          <a:p>
            <a:pPr algn="just">
              <a:lnSpc>
                <a:spcPct val="150000"/>
              </a:lnSpc>
            </a:pPr>
            <a:r>
              <a:rPr lang="it-IT" dirty="0"/>
              <a:t>Lettura in ppb</a:t>
            </a:r>
          </a:p>
          <a:p>
            <a:pPr algn="just">
              <a:lnSpc>
                <a:spcPct val="150000"/>
              </a:lnSpc>
            </a:pPr>
            <a:r>
              <a:rPr lang="it-IT" dirty="0"/>
              <a:t>Portabile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497E769-E84C-4CFC-81C8-EA10DEDDD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0" y="1124610"/>
            <a:ext cx="2157412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E6C565EA-E2F2-4F90-BC49-BA58C1DDB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0" y="3881438"/>
            <a:ext cx="2522538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3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>
            <a:normAutofit/>
          </a:bodyPr>
          <a:lstStyle/>
          <a:p>
            <a:r>
              <a:rPr lang="it-IT"/>
              <a:t>Vantaggi principali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059CFB-AF90-403C-ABA0-CBB1BB3BE910}"/>
              </a:ext>
            </a:extLst>
          </p:cNvPr>
          <p:cNvSpPr txBox="1"/>
          <p:nvPr/>
        </p:nvSpPr>
        <p:spPr>
          <a:xfrm>
            <a:off x="533400" y="2157818"/>
            <a:ext cx="8153402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b="1" dirty="0"/>
              <a:t>Monitoraggio continuo delle prestazioni del filtro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b="1" dirty="0"/>
              <a:t>Rilevamento di eventi </a:t>
            </a:r>
            <a:r>
              <a:rPr lang="it-IT" sz="2400" b="1"/>
              <a:t>importanti - ignorati </a:t>
            </a:r>
            <a:r>
              <a:rPr lang="it-IT" sz="2400" b="1" dirty="0"/>
              <a:t>dalla torbidità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b="1" dirty="0"/>
              <a:t>Installazione semplice, nessun software richiesto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b="1" dirty="0"/>
              <a:t>Calibrazione utente semplice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b="1" dirty="0"/>
              <a:t>Monitoraggio diagnostico per laser e ottica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33161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Analizzatori: Base e Avanzato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484313"/>
            <a:ext cx="3624263" cy="372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0"/>
          <p:cNvSpPr txBox="1">
            <a:spLocks/>
          </p:cNvSpPr>
          <p:nvPr/>
        </p:nvSpPr>
        <p:spPr bwMode="auto">
          <a:xfrm>
            <a:off x="1547813" y="5324475"/>
            <a:ext cx="20161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572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 defTabSz="914400" eaLnBrk="1" hangingPunct="1">
              <a:spcBef>
                <a:spcPct val="20000"/>
              </a:spcBef>
            </a:pPr>
            <a:r>
              <a:rPr lang="it-IT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CRONOS</a:t>
            </a:r>
            <a:r>
              <a:rPr lang="it-IT" altLang="en-US" sz="24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®</a:t>
            </a:r>
          </a:p>
        </p:txBody>
      </p:sp>
      <p:sp>
        <p:nvSpPr>
          <p:cNvPr id="12" name="Content Placeholder 10"/>
          <p:cNvSpPr txBox="1">
            <a:spLocks/>
          </p:cNvSpPr>
          <p:nvPr/>
        </p:nvSpPr>
        <p:spPr bwMode="auto">
          <a:xfrm>
            <a:off x="6084888" y="5324475"/>
            <a:ext cx="17272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572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 defTabSz="914400" eaLnBrk="1" hangingPunct="1">
              <a:spcBef>
                <a:spcPct val="20000"/>
              </a:spcBef>
            </a:pPr>
            <a:r>
              <a:rPr lang="it-IT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CRIUS</a:t>
            </a:r>
            <a:r>
              <a:rPr lang="it-IT" altLang="en-US" sz="24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®</a:t>
            </a:r>
            <a:endParaRPr lang="it-IT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11403B-73C4-4DC4-95F3-1BAB0628D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773987"/>
            <a:ext cx="2409862" cy="343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08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8"/>
    </mc:Choice>
    <mc:Fallback xmlns="">
      <p:transition spd="slow" advTm="488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Tipi di Controllo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D8652F-8285-4FDD-BF17-75C1F0CF167F}"/>
              </a:ext>
            </a:extLst>
          </p:cNvPr>
          <p:cNvSpPr txBox="1"/>
          <p:nvPr/>
        </p:nvSpPr>
        <p:spPr>
          <a:xfrm>
            <a:off x="533400" y="1371600"/>
            <a:ext cx="7696200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PID – Proporzionale-Integrale-Derivativo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Proporzionale al flusso con compensazione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Orologio in tempo reale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Temporizzatori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Protezione Sovradosaggio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Duty standby (Controllo di Riserva)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Relè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Uscite analogiche (4-20 mA o 0-10 V)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Sistemi di ridondanza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endParaRPr lang="it-IT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endParaRPr lang="it-IT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28" y="2819400"/>
            <a:ext cx="396875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5922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Protocolli di Comunicazione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066800"/>
            <a:ext cx="5410200" cy="50593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endParaRPr lang="it-IT" altLang="en-US" sz="2800" dirty="0">
              <a:latin typeface="+mj-lt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800" dirty="0">
                <a:latin typeface="+mj-lt"/>
              </a:rPr>
              <a:t>Modbus (ASCII/RTU)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800" dirty="0">
                <a:latin typeface="+mj-lt"/>
              </a:rPr>
              <a:t>Modbus (TCP/IP)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800" dirty="0">
                <a:latin typeface="+mj-lt"/>
              </a:rPr>
              <a:t>Profibus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800" dirty="0">
                <a:latin typeface="+mj-lt"/>
              </a:rPr>
              <a:t>Accesso Remoto (2G/3G/4G GPRS)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800" dirty="0">
                <a:latin typeface="+mj-lt"/>
              </a:rPr>
              <a:t>Accesso Remoto (LAN) </a:t>
            </a:r>
          </a:p>
          <a:p>
            <a:endParaRPr lang="it-IT" sz="28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6" r="11102"/>
          <a:stretch>
            <a:fillRect/>
          </a:stretch>
        </p:blipFill>
        <p:spPr bwMode="auto">
          <a:xfrm>
            <a:off x="152400" y="2720181"/>
            <a:ext cx="319315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4856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Telegestione con accesso remoto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638CA5-BB83-4D3C-B458-6A211B77D419}"/>
              </a:ext>
            </a:extLst>
          </p:cNvPr>
          <p:cNvSpPr txBox="1"/>
          <p:nvPr/>
        </p:nvSpPr>
        <p:spPr>
          <a:xfrm>
            <a:off x="107950" y="1981200"/>
            <a:ext cx="4083050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1257300" indent="-51435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Accesso in lettura e scrittura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Accesso da qualsiasi dispositivo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Scaricamento dati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Notifiche e-mail/SMS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Grafici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Sistema Cloud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Livelli di accesso differenti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Funzionalità avanzate</a:t>
            </a:r>
          </a:p>
          <a:p>
            <a:pPr lvl="1">
              <a:lnSpc>
                <a:spcPct val="150000"/>
              </a:lnSpc>
              <a:buClr>
                <a:schemeClr val="tx1"/>
              </a:buClr>
            </a:pPr>
            <a:endParaRPr lang="it-IT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endParaRPr lang="it-IT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990600"/>
            <a:ext cx="4181399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76600"/>
            <a:ext cx="1512888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49" y="3671886"/>
            <a:ext cx="3313897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699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414B296-1265-4506-930B-D7F5CE1065EA}"/>
              </a:ext>
            </a:extLst>
          </p:cNvPr>
          <p:cNvSpPr/>
          <p:nvPr/>
        </p:nvSpPr>
        <p:spPr>
          <a:xfrm>
            <a:off x="3810000" y="0"/>
            <a:ext cx="5791200" cy="7172325"/>
          </a:xfrm>
          <a:prstGeom prst="rect">
            <a:avLst/>
          </a:prstGeom>
          <a:solidFill>
            <a:srgbClr val="39AB4E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39AB4E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F9FF08-B19D-4ED1-8C91-E5FAA2E1EBDD}"/>
              </a:ext>
            </a:extLst>
          </p:cNvPr>
          <p:cNvSpPr/>
          <p:nvPr/>
        </p:nvSpPr>
        <p:spPr>
          <a:xfrm>
            <a:off x="4412826" y="1524000"/>
            <a:ext cx="4585550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chemeClr val="tx1"/>
              </a:buClr>
            </a:pPr>
            <a:r>
              <a:rPr lang="it-IT" altLang="en-US" sz="6600" b="1">
                <a:solidFill>
                  <a:schemeClr val="bg1"/>
                </a:solidFill>
                <a:cs typeface="Calibri" panose="020F0502020204030204" pitchFamily="34" charset="0"/>
              </a:rPr>
              <a:t>Grazie per la</a:t>
            </a:r>
          </a:p>
          <a:p>
            <a:pPr algn="ctr">
              <a:buClr>
                <a:schemeClr val="tx1"/>
              </a:buClr>
            </a:pPr>
            <a:r>
              <a:rPr lang="it-IT" altLang="en-US" sz="6600" b="1">
                <a:solidFill>
                  <a:schemeClr val="bg1"/>
                </a:solidFill>
                <a:cs typeface="Calibri" panose="020F0502020204030204" pitchFamily="34" charset="0"/>
              </a:rPr>
              <a:t>vostra</a:t>
            </a:r>
          </a:p>
          <a:p>
            <a:pPr algn="ctr">
              <a:buClr>
                <a:schemeClr val="tx1"/>
              </a:buClr>
            </a:pPr>
            <a:r>
              <a:rPr lang="it-IT" altLang="en-US" sz="6600" b="1">
                <a:solidFill>
                  <a:schemeClr val="bg1"/>
                </a:solidFill>
                <a:cs typeface="Calibri" panose="020F0502020204030204" pitchFamily="34" charset="0"/>
              </a:rPr>
              <a:t>attenzione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F62651-1416-44B3-921E-0CF2706A8008}"/>
              </a:ext>
            </a:extLst>
          </p:cNvPr>
          <p:cNvSpPr/>
          <p:nvPr/>
        </p:nvSpPr>
        <p:spPr>
          <a:xfrm>
            <a:off x="0" y="2432000"/>
            <a:ext cx="34065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en-US" sz="2400">
                <a:solidFill>
                  <a:srgbClr val="39AB4E"/>
                </a:solidFill>
                <a:ea typeface="Verdana" panose="020B0604030504040204" pitchFamily="34" charset="0"/>
                <a:cs typeface="Calibri Light" panose="020F0302020204030204" pitchFamily="34" charset="0"/>
              </a:rPr>
              <a:t>Per maggiori informazioni sui contatori di particelle visitare il sito:</a:t>
            </a:r>
          </a:p>
          <a:p>
            <a:pPr algn="ctr"/>
            <a:endParaRPr lang="it-IT" altLang="en-US" sz="2400">
              <a:solidFill>
                <a:schemeClr val="tx1">
                  <a:lumMod val="95000"/>
                  <a:lumOff val="5000"/>
                </a:schemeClr>
              </a:solidFill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endParaRPr lang="it-IT" altLang="en-US" sz="2400">
              <a:solidFill>
                <a:schemeClr val="tx1">
                  <a:lumMod val="95000"/>
                  <a:lumOff val="5000"/>
                </a:schemeClr>
              </a:solidFill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r>
              <a:rPr lang="it-IT" altLang="en-US" sz="2400">
                <a:solidFill>
                  <a:srgbClr val="39AB4E"/>
                </a:solidFill>
                <a:ea typeface="Verdana" panose="020B0604030504040204" pitchFamily="34" charset="0"/>
                <a:cs typeface="Calibri Light" panose="020F0302020204030204" pitchFamily="34" charset="0"/>
              </a:rPr>
              <a:t>www.leafytechnologies.it</a:t>
            </a:r>
          </a:p>
        </p:txBody>
      </p:sp>
      <p:pic>
        <p:nvPicPr>
          <p:cNvPr id="6" name="Picture 5" descr="A picture containing tableware, drawing, plate, cup&#10;&#10;Description automatically generated">
            <a:extLst>
              <a:ext uri="{FF2B5EF4-FFF2-40B4-BE49-F238E27FC236}">
                <a16:creationId xmlns:a16="http://schemas.microsoft.com/office/drawing/2014/main" id="{FA539A78-3DC3-43DF-89B0-7A1A9C486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99" y="381000"/>
            <a:ext cx="3581400" cy="52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730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Versioni con sensore integrato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7BE4B-1345-4AE0-880A-13B2425CCE8A}"/>
              </a:ext>
            </a:extLst>
          </p:cNvPr>
          <p:cNvSpPr txBox="1"/>
          <p:nvPr/>
        </p:nvSpPr>
        <p:spPr>
          <a:xfrm>
            <a:off x="651634" y="5181600"/>
            <a:ext cx="74865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dirty="0"/>
              <a:t>Il ParticleSense invece è un contatore di particelle  con sensore integrato. Vi sono tre versioni: portatile, fissa, e versione fissa con letture in ppb.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BCBD4B-44BF-4FDF-BEAD-E7CF4C0925CE}"/>
              </a:ext>
            </a:extLst>
          </p:cNvPr>
          <p:cNvSpPr txBox="1"/>
          <p:nvPr/>
        </p:nvSpPr>
        <p:spPr>
          <a:xfrm>
            <a:off x="972448" y="4058726"/>
            <a:ext cx="2409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i="1" dirty="0"/>
              <a:t>Versione portatile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6E234839-3238-49C1-91D2-87F03EBCC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647" y="1270322"/>
            <a:ext cx="3048000" cy="300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EBFD16BA-6569-48DE-BE0E-4E4A79E706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45" y="1289572"/>
            <a:ext cx="3166989" cy="2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87FA4E4-3A47-4979-B98A-5A1F9A471754}"/>
              </a:ext>
            </a:extLst>
          </p:cNvPr>
          <p:cNvSpPr txBox="1"/>
          <p:nvPr/>
        </p:nvSpPr>
        <p:spPr>
          <a:xfrm>
            <a:off x="5486400" y="4359322"/>
            <a:ext cx="2409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i="1" dirty="0"/>
              <a:t>ParticleSense/ppbSense</a:t>
            </a:r>
          </a:p>
        </p:txBody>
      </p:sp>
    </p:spTree>
    <p:extLst>
      <p:ext uri="{BB962C8B-B14F-4D97-AF65-F5344CB8AC3E}">
        <p14:creationId xmlns:p14="http://schemas.microsoft.com/office/powerpoint/2010/main" val="404811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>
            <a:normAutofit fontScale="90000"/>
          </a:bodyPr>
          <a:lstStyle/>
          <a:p>
            <a:r>
              <a:rPr lang="it-IT" dirty="0"/>
              <a:t>Contatori di particelle e acqua potabile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BAEE5F-07F8-44AB-B8AE-8AEB89D5DEC0}"/>
              </a:ext>
            </a:extLst>
          </p:cNvPr>
          <p:cNvSpPr txBox="1"/>
          <p:nvPr/>
        </p:nvSpPr>
        <p:spPr>
          <a:xfrm>
            <a:off x="550506" y="4800600"/>
            <a:ext cx="8271588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dirty="0"/>
              <a:t>Focolai di Cryptosporidium nei primi anni '90 portarono a ricerche che dimostrarono che le misurazioni della torbidità non erano sufficienti per garantire che si verificasse sempre una filtrazione ottimale.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760DAAE-916A-42B4-A2FF-AEE308AD0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737" y="1116806"/>
            <a:ext cx="3946525" cy="310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D610816-37EA-4BF8-A5ED-71C297521324}"/>
              </a:ext>
            </a:extLst>
          </p:cNvPr>
          <p:cNvSpPr/>
          <p:nvPr/>
        </p:nvSpPr>
        <p:spPr>
          <a:xfrm>
            <a:off x="2411760" y="4187163"/>
            <a:ext cx="4320478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i="1" dirty="0"/>
              <a:t>Credito fotografico: H.D.A </a:t>
            </a:r>
            <a:r>
              <a:rPr lang="it-IT" i="1" dirty="0" err="1"/>
              <a:t>Lindquist</a:t>
            </a:r>
            <a:r>
              <a:rPr lang="it-IT" i="1" dirty="0"/>
              <a:t>, U.S.EPA</a:t>
            </a:r>
          </a:p>
        </p:txBody>
      </p:sp>
    </p:spTree>
    <p:extLst>
      <p:ext uri="{BB962C8B-B14F-4D97-AF65-F5344CB8AC3E}">
        <p14:creationId xmlns:p14="http://schemas.microsoft.com/office/powerpoint/2010/main" val="927890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>
            <a:normAutofit/>
          </a:bodyPr>
          <a:lstStyle/>
          <a:p>
            <a:r>
              <a:rPr lang="it-IT" dirty="0"/>
              <a:t>Contatori di particelle nell’industria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BAEE5F-07F8-44AB-B8AE-8AEB89D5DEC0}"/>
              </a:ext>
            </a:extLst>
          </p:cNvPr>
          <p:cNvSpPr txBox="1"/>
          <p:nvPr/>
        </p:nvSpPr>
        <p:spPr>
          <a:xfrm>
            <a:off x="550506" y="4800600"/>
            <a:ext cx="8271588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dirty="0"/>
              <a:t>Le membrane ad osmosi inversa richiedono il mantenimento costante delle </a:t>
            </a:r>
            <a:r>
              <a:rPr lang="it-IT" b="1" dirty="0"/>
              <a:t>condizioni ottimali di pretrattamento</a:t>
            </a:r>
            <a:r>
              <a:rPr lang="it-IT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it-IT" dirty="0"/>
              <a:t>Problemi con la filtrazione comportano pulizia e sostituzione della membrana molto costose.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D23527CC-3598-4DC9-BD93-0D8A2D49C5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63" y="1373184"/>
            <a:ext cx="3998913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8A7B32E7-7A21-4B81-835E-00CCE982E4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25"/>
          <a:stretch>
            <a:fillRect/>
          </a:stretch>
        </p:blipFill>
        <p:spPr bwMode="auto">
          <a:xfrm>
            <a:off x="4760563" y="1373184"/>
            <a:ext cx="3943350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169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>
            <a:normAutofit/>
          </a:bodyPr>
          <a:lstStyle/>
          <a:p>
            <a:r>
              <a:rPr lang="it-IT" dirty="0"/>
              <a:t>Torbidità (Dispersione a 90°)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FEE1BF4-81DD-4DA8-A66A-154B54A2E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303463"/>
            <a:ext cx="4800600" cy="2743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eaLnBrk="1" hangingPunct="1"/>
            <a:endParaRPr lang="it-IT" altLang="en-US" dirty="0"/>
          </a:p>
        </p:txBody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6CE9C252-85E3-4542-92D5-96BCD2E882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9388" y="2813050"/>
            <a:ext cx="762000" cy="990600"/>
          </a:xfrm>
          <a:prstGeom prst="ellipse">
            <a:avLst/>
          </a:prstGeom>
          <a:solidFill>
            <a:srgbClr val="EDFB3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eaLnBrk="1" hangingPunct="1"/>
            <a:endParaRPr lang="it-IT" altLang="en-US" dirty="0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078FAF53-1107-4C00-96B2-5C2A89CC1E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05188" y="2765425"/>
            <a:ext cx="990600" cy="304800"/>
          </a:xfrm>
          <a:prstGeom prst="line">
            <a:avLst/>
          </a:prstGeom>
          <a:noFill/>
          <a:ln w="76200">
            <a:solidFill>
              <a:srgbClr val="EDFB3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016FC423-480D-468D-84A0-9D35CC41A8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28988" y="2994025"/>
            <a:ext cx="990600" cy="228600"/>
          </a:xfrm>
          <a:prstGeom prst="line">
            <a:avLst/>
          </a:prstGeom>
          <a:noFill/>
          <a:ln w="76200">
            <a:solidFill>
              <a:srgbClr val="EDFB3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13" name="Line 11">
            <a:extLst>
              <a:ext uri="{FF2B5EF4-FFF2-40B4-BE49-F238E27FC236}">
                <a16:creationId xmlns:a16="http://schemas.microsoft.com/office/drawing/2014/main" id="{446F002E-1E36-466D-94B8-9CF8788E97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00388" y="3222625"/>
            <a:ext cx="1143000" cy="76200"/>
          </a:xfrm>
          <a:prstGeom prst="line">
            <a:avLst/>
          </a:prstGeom>
          <a:noFill/>
          <a:ln w="76200">
            <a:solidFill>
              <a:srgbClr val="EDFB3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14" name="Line 13">
            <a:extLst>
              <a:ext uri="{FF2B5EF4-FFF2-40B4-BE49-F238E27FC236}">
                <a16:creationId xmlns:a16="http://schemas.microsoft.com/office/drawing/2014/main" id="{01D86069-1214-46A8-95ED-3BABEA6EE46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52788" y="3375025"/>
            <a:ext cx="990600" cy="76200"/>
          </a:xfrm>
          <a:prstGeom prst="line">
            <a:avLst/>
          </a:prstGeom>
          <a:noFill/>
          <a:ln w="76200">
            <a:solidFill>
              <a:srgbClr val="EDFB3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43B94B3B-7978-4F17-AC3E-DB7EA98683B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52788" y="3451225"/>
            <a:ext cx="1066800" cy="228600"/>
          </a:xfrm>
          <a:prstGeom prst="line">
            <a:avLst/>
          </a:prstGeom>
          <a:noFill/>
          <a:ln w="76200">
            <a:solidFill>
              <a:srgbClr val="EDFB3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47C88C9-8513-4A69-AB44-76DBB6EBA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6388" y="2841625"/>
            <a:ext cx="228600" cy="76200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eaLnBrk="1" hangingPunct="1"/>
            <a:endParaRPr lang="it-IT" alt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55159B3-6B58-4422-8CD8-A084AAA38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8788" y="3222625"/>
            <a:ext cx="152400" cy="152400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eaLnBrk="1" hangingPunct="1"/>
            <a:endParaRPr lang="it-IT" alt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EAC6B85-6535-48DB-8401-E406D8869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2188" y="2994025"/>
            <a:ext cx="76200" cy="228600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eaLnBrk="1" hangingPunct="1"/>
            <a:endParaRPr lang="it-IT" alt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E65CDE9-6A02-46D4-A6D7-BCB6459D0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9788" y="3527425"/>
            <a:ext cx="152400" cy="152400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eaLnBrk="1" hangingPunct="1"/>
            <a:endParaRPr lang="it-IT" alt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0B74401-2379-4987-BC2B-A5F330965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6388" y="3603625"/>
            <a:ext cx="76200" cy="228600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eaLnBrk="1" hangingPunct="1"/>
            <a:endParaRPr lang="it-IT" alt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0E82A73-A4AE-49D1-B116-D92D619E7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3451225"/>
            <a:ext cx="228600" cy="76200"/>
          </a:xfrm>
          <a:prstGeom prst="ellipse">
            <a:avLst/>
          </a:prstGeom>
          <a:solidFill>
            <a:srgbClr val="996633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eaLnBrk="1" hangingPunct="1"/>
            <a:endParaRPr lang="it-IT" alt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ABFB8B9-C2A7-4DEE-B093-938D63D6A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5788" y="4213225"/>
            <a:ext cx="457200" cy="533400"/>
          </a:xfrm>
          <a:prstGeom prst="rect">
            <a:avLst/>
          </a:prstGeom>
          <a:solidFill>
            <a:srgbClr val="8B3D3D"/>
          </a:solidFill>
          <a:ln w="9525">
            <a:solidFill>
              <a:srgbClr val="08080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eaLnBrk="1" hangingPunct="1"/>
            <a:endParaRPr lang="it-IT" altLang="en-US" dirty="0"/>
          </a:p>
        </p:txBody>
      </p:sp>
      <p:sp>
        <p:nvSpPr>
          <p:cNvPr id="23" name="Line 22">
            <a:extLst>
              <a:ext uri="{FF2B5EF4-FFF2-40B4-BE49-F238E27FC236}">
                <a16:creationId xmlns:a16="http://schemas.microsoft.com/office/drawing/2014/main" id="{EE100BD8-F940-46AD-BBED-3473E6545B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00588" y="2870200"/>
            <a:ext cx="685800" cy="0"/>
          </a:xfrm>
          <a:prstGeom prst="line">
            <a:avLst/>
          </a:prstGeom>
          <a:noFill/>
          <a:ln w="38100">
            <a:solidFill>
              <a:srgbClr val="EDFB3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24" name="Line 23">
            <a:extLst>
              <a:ext uri="{FF2B5EF4-FFF2-40B4-BE49-F238E27FC236}">
                <a16:creationId xmlns:a16="http://schemas.microsoft.com/office/drawing/2014/main" id="{DE390BA8-E774-42AC-B133-06D6FB571F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76788" y="3298825"/>
            <a:ext cx="762000" cy="0"/>
          </a:xfrm>
          <a:prstGeom prst="line">
            <a:avLst/>
          </a:prstGeom>
          <a:noFill/>
          <a:ln w="38100">
            <a:solidFill>
              <a:srgbClr val="EDFB3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25" name="Line 24">
            <a:extLst>
              <a:ext uri="{FF2B5EF4-FFF2-40B4-BE49-F238E27FC236}">
                <a16:creationId xmlns:a16="http://schemas.microsoft.com/office/drawing/2014/main" id="{4C086249-50C1-458D-BFCC-BF53F00F40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00588" y="3736975"/>
            <a:ext cx="685800" cy="0"/>
          </a:xfrm>
          <a:prstGeom prst="line">
            <a:avLst/>
          </a:prstGeom>
          <a:noFill/>
          <a:ln w="38100">
            <a:solidFill>
              <a:srgbClr val="EDFB3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26" name="Line 25">
            <a:extLst>
              <a:ext uri="{FF2B5EF4-FFF2-40B4-BE49-F238E27FC236}">
                <a16:creationId xmlns:a16="http://schemas.microsoft.com/office/drawing/2014/main" id="{B165EC4F-95B1-4C66-A6E2-9EBA8753773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00588" y="3624263"/>
            <a:ext cx="674687" cy="7937"/>
          </a:xfrm>
          <a:prstGeom prst="line">
            <a:avLst/>
          </a:prstGeom>
          <a:noFill/>
          <a:ln w="38100">
            <a:solidFill>
              <a:srgbClr val="EDFB3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27" name="Line 26">
            <a:extLst>
              <a:ext uri="{FF2B5EF4-FFF2-40B4-BE49-F238E27FC236}">
                <a16:creationId xmlns:a16="http://schemas.microsoft.com/office/drawing/2014/main" id="{43F0DB4C-90BB-4251-BC80-F6F59B8D5D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76788" y="3070225"/>
            <a:ext cx="1295400" cy="0"/>
          </a:xfrm>
          <a:prstGeom prst="line">
            <a:avLst/>
          </a:prstGeom>
          <a:noFill/>
          <a:ln w="38100">
            <a:solidFill>
              <a:srgbClr val="EDFB3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28" name="Line 27">
            <a:extLst>
              <a:ext uri="{FF2B5EF4-FFF2-40B4-BE49-F238E27FC236}">
                <a16:creationId xmlns:a16="http://schemas.microsoft.com/office/drawing/2014/main" id="{855C9213-7576-4320-86AA-D265C61FE6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62500" y="3479800"/>
            <a:ext cx="1524000" cy="0"/>
          </a:xfrm>
          <a:prstGeom prst="line">
            <a:avLst/>
          </a:prstGeom>
          <a:noFill/>
          <a:ln w="38100">
            <a:solidFill>
              <a:srgbClr val="EDFB3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29" name="Line 28">
            <a:extLst>
              <a:ext uri="{FF2B5EF4-FFF2-40B4-BE49-F238E27FC236}">
                <a16:creationId xmlns:a16="http://schemas.microsoft.com/office/drawing/2014/main" id="{7341FB53-8373-4004-85F7-F8696BFD27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48188" y="2689225"/>
            <a:ext cx="2057400" cy="0"/>
          </a:xfrm>
          <a:prstGeom prst="line">
            <a:avLst/>
          </a:prstGeom>
          <a:noFill/>
          <a:ln w="38100">
            <a:solidFill>
              <a:srgbClr val="EDFB3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30" name="Line 29">
            <a:extLst>
              <a:ext uri="{FF2B5EF4-FFF2-40B4-BE49-F238E27FC236}">
                <a16:creationId xmlns:a16="http://schemas.microsoft.com/office/drawing/2014/main" id="{DAB51532-D420-4D96-841B-90BC7961FF6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3438" y="2798763"/>
            <a:ext cx="2057400" cy="0"/>
          </a:xfrm>
          <a:prstGeom prst="line">
            <a:avLst/>
          </a:prstGeom>
          <a:noFill/>
          <a:ln w="38100">
            <a:solidFill>
              <a:srgbClr val="EDFB3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31" name="Line 30">
            <a:extLst>
              <a:ext uri="{FF2B5EF4-FFF2-40B4-BE49-F238E27FC236}">
                <a16:creationId xmlns:a16="http://schemas.microsoft.com/office/drawing/2014/main" id="{D77B9A6C-9DF1-4C4D-A03A-947D9D25A4D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52975" y="2965450"/>
            <a:ext cx="2057400" cy="0"/>
          </a:xfrm>
          <a:prstGeom prst="line">
            <a:avLst/>
          </a:prstGeom>
          <a:noFill/>
          <a:ln w="38100">
            <a:solidFill>
              <a:srgbClr val="EDFB3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32" name="Line 31">
            <a:extLst>
              <a:ext uri="{FF2B5EF4-FFF2-40B4-BE49-F238E27FC236}">
                <a16:creationId xmlns:a16="http://schemas.microsoft.com/office/drawing/2014/main" id="{D2B913AD-C5BA-47D1-BF80-CEB0AB243C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62500" y="3175000"/>
            <a:ext cx="1323975" cy="14288"/>
          </a:xfrm>
          <a:prstGeom prst="line">
            <a:avLst/>
          </a:prstGeom>
          <a:noFill/>
          <a:ln w="38100">
            <a:solidFill>
              <a:srgbClr val="EDFB3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33" name="Line 32">
            <a:extLst>
              <a:ext uri="{FF2B5EF4-FFF2-40B4-BE49-F238E27FC236}">
                <a16:creationId xmlns:a16="http://schemas.microsoft.com/office/drawing/2014/main" id="{E7FE85AB-1AF9-46B3-A510-23F8297C1F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62500" y="3403600"/>
            <a:ext cx="2057400" cy="0"/>
          </a:xfrm>
          <a:prstGeom prst="line">
            <a:avLst/>
          </a:prstGeom>
          <a:noFill/>
          <a:ln w="38100">
            <a:solidFill>
              <a:srgbClr val="EDFB3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34" name="Line 33">
            <a:extLst>
              <a:ext uri="{FF2B5EF4-FFF2-40B4-BE49-F238E27FC236}">
                <a16:creationId xmlns:a16="http://schemas.microsoft.com/office/drawing/2014/main" id="{354C931C-709F-490B-96AF-F6D796937E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43450" y="3570288"/>
            <a:ext cx="2057400" cy="0"/>
          </a:xfrm>
          <a:prstGeom prst="line">
            <a:avLst/>
          </a:prstGeom>
          <a:noFill/>
          <a:ln w="38100">
            <a:solidFill>
              <a:srgbClr val="EDFB3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35" name="Line 34">
            <a:extLst>
              <a:ext uri="{FF2B5EF4-FFF2-40B4-BE49-F238E27FC236}">
                <a16:creationId xmlns:a16="http://schemas.microsoft.com/office/drawing/2014/main" id="{DAD2D4E3-34AA-4F95-994C-9BDF8B251C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48188" y="3832225"/>
            <a:ext cx="2057400" cy="0"/>
          </a:xfrm>
          <a:prstGeom prst="line">
            <a:avLst/>
          </a:prstGeom>
          <a:noFill/>
          <a:ln w="38100">
            <a:solidFill>
              <a:srgbClr val="EDFB3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36" name="Line 35">
            <a:extLst>
              <a:ext uri="{FF2B5EF4-FFF2-40B4-BE49-F238E27FC236}">
                <a16:creationId xmlns:a16="http://schemas.microsoft.com/office/drawing/2014/main" id="{F96568D4-B2A7-48D0-8972-8D8F089956F4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4963" y="3756025"/>
            <a:ext cx="200025" cy="685800"/>
          </a:xfrm>
          <a:prstGeom prst="line">
            <a:avLst/>
          </a:prstGeom>
          <a:noFill/>
          <a:ln w="9525">
            <a:solidFill>
              <a:srgbClr val="EDFB3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37" name="Line 36">
            <a:extLst>
              <a:ext uri="{FF2B5EF4-FFF2-40B4-BE49-F238E27FC236}">
                <a16:creationId xmlns:a16="http://schemas.microsoft.com/office/drawing/2014/main" id="{A7B78441-45CC-4289-9CDD-85BEF42ACC19}"/>
              </a:ext>
            </a:extLst>
          </p:cNvPr>
          <p:cNvSpPr>
            <a:spLocks noChangeShapeType="1"/>
          </p:cNvSpPr>
          <p:nvPr/>
        </p:nvSpPr>
        <p:spPr bwMode="auto">
          <a:xfrm>
            <a:off x="5614988" y="3375025"/>
            <a:ext cx="381000" cy="838200"/>
          </a:xfrm>
          <a:prstGeom prst="line">
            <a:avLst/>
          </a:prstGeom>
          <a:noFill/>
          <a:ln w="9525">
            <a:solidFill>
              <a:srgbClr val="EDFB3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38" name="Line 37">
            <a:extLst>
              <a:ext uri="{FF2B5EF4-FFF2-40B4-BE49-F238E27FC236}">
                <a16:creationId xmlns:a16="http://schemas.microsoft.com/office/drawing/2014/main" id="{A82C2108-86BC-46D0-844D-7CAD27F28D17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3188" y="3527425"/>
            <a:ext cx="457200" cy="990600"/>
          </a:xfrm>
          <a:prstGeom prst="line">
            <a:avLst/>
          </a:prstGeom>
          <a:noFill/>
          <a:ln w="9525">
            <a:solidFill>
              <a:srgbClr val="EDFB3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39" name="Line 38">
            <a:extLst>
              <a:ext uri="{FF2B5EF4-FFF2-40B4-BE49-F238E27FC236}">
                <a16:creationId xmlns:a16="http://schemas.microsoft.com/office/drawing/2014/main" id="{11E6AF5E-D129-462C-9A83-D76AF3EA4B39}"/>
              </a:ext>
            </a:extLst>
          </p:cNvPr>
          <p:cNvSpPr>
            <a:spLocks noChangeShapeType="1"/>
          </p:cNvSpPr>
          <p:nvPr/>
        </p:nvSpPr>
        <p:spPr bwMode="auto">
          <a:xfrm>
            <a:off x="5995988" y="3679825"/>
            <a:ext cx="457200" cy="762000"/>
          </a:xfrm>
          <a:prstGeom prst="line">
            <a:avLst/>
          </a:prstGeom>
          <a:noFill/>
          <a:ln w="9525">
            <a:solidFill>
              <a:srgbClr val="EDFB3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40" name="Line 39">
            <a:extLst>
              <a:ext uri="{FF2B5EF4-FFF2-40B4-BE49-F238E27FC236}">
                <a16:creationId xmlns:a16="http://schemas.microsoft.com/office/drawing/2014/main" id="{BD1E0874-C70F-40BA-B46E-C5550C2C84AC}"/>
              </a:ext>
            </a:extLst>
          </p:cNvPr>
          <p:cNvSpPr>
            <a:spLocks noChangeShapeType="1"/>
          </p:cNvSpPr>
          <p:nvPr/>
        </p:nvSpPr>
        <p:spPr bwMode="auto">
          <a:xfrm>
            <a:off x="5538788" y="2917825"/>
            <a:ext cx="685800" cy="1524000"/>
          </a:xfrm>
          <a:prstGeom prst="line">
            <a:avLst/>
          </a:prstGeom>
          <a:noFill/>
          <a:ln w="9525">
            <a:solidFill>
              <a:srgbClr val="EDFB3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41" name="Line 40">
            <a:extLst>
              <a:ext uri="{FF2B5EF4-FFF2-40B4-BE49-F238E27FC236}">
                <a16:creationId xmlns:a16="http://schemas.microsoft.com/office/drawing/2014/main" id="{386BF744-EA09-4666-A5A7-E3169669B47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05525" y="3179763"/>
            <a:ext cx="609600" cy="1295400"/>
          </a:xfrm>
          <a:prstGeom prst="line">
            <a:avLst/>
          </a:prstGeom>
          <a:noFill/>
          <a:ln w="9525">
            <a:solidFill>
              <a:srgbClr val="EDFB3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42" name="Line 41">
            <a:extLst>
              <a:ext uri="{FF2B5EF4-FFF2-40B4-BE49-F238E27FC236}">
                <a16:creationId xmlns:a16="http://schemas.microsoft.com/office/drawing/2014/main" id="{9784288F-0243-4740-A8F9-5181D60ED5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05388" y="3756025"/>
            <a:ext cx="381000" cy="685800"/>
          </a:xfrm>
          <a:prstGeom prst="line">
            <a:avLst/>
          </a:prstGeom>
          <a:noFill/>
          <a:ln w="9525">
            <a:solidFill>
              <a:srgbClr val="EDFB3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43" name="Line 42">
            <a:extLst>
              <a:ext uri="{FF2B5EF4-FFF2-40B4-BE49-F238E27FC236}">
                <a16:creationId xmlns:a16="http://schemas.microsoft.com/office/drawing/2014/main" id="{E06E529A-F289-4820-BB6C-1CF068220A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76788" y="3346450"/>
            <a:ext cx="776287" cy="1095375"/>
          </a:xfrm>
          <a:prstGeom prst="line">
            <a:avLst/>
          </a:prstGeom>
          <a:noFill/>
          <a:ln w="9525">
            <a:solidFill>
              <a:srgbClr val="EDFB3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44" name="Line 43">
            <a:extLst>
              <a:ext uri="{FF2B5EF4-FFF2-40B4-BE49-F238E27FC236}">
                <a16:creationId xmlns:a16="http://schemas.microsoft.com/office/drawing/2014/main" id="{44F9B36F-3A0E-4667-A119-8827D13E10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00588" y="2917825"/>
            <a:ext cx="762000" cy="1371600"/>
          </a:xfrm>
          <a:prstGeom prst="line">
            <a:avLst/>
          </a:prstGeom>
          <a:noFill/>
          <a:ln w="9525">
            <a:solidFill>
              <a:srgbClr val="EDFB3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45" name="Line 44">
            <a:extLst>
              <a:ext uri="{FF2B5EF4-FFF2-40B4-BE49-F238E27FC236}">
                <a16:creationId xmlns:a16="http://schemas.microsoft.com/office/drawing/2014/main" id="{EBDA0E5A-0A48-43AB-AA14-BD01A6DA0E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67388" y="3679825"/>
            <a:ext cx="195262" cy="533400"/>
          </a:xfrm>
          <a:prstGeom prst="line">
            <a:avLst/>
          </a:prstGeom>
          <a:noFill/>
          <a:ln w="9525">
            <a:solidFill>
              <a:srgbClr val="EDFB3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46" name="Line 46">
            <a:extLst>
              <a:ext uri="{FF2B5EF4-FFF2-40B4-BE49-F238E27FC236}">
                <a16:creationId xmlns:a16="http://schemas.microsoft.com/office/drawing/2014/main" id="{413D5E53-7D70-409A-A5D8-6FD2389EA6B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86388" y="3146425"/>
            <a:ext cx="685800" cy="1295400"/>
          </a:xfrm>
          <a:prstGeom prst="line">
            <a:avLst/>
          </a:prstGeom>
          <a:noFill/>
          <a:ln w="9525">
            <a:solidFill>
              <a:srgbClr val="EDFB3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47" name="Line 47">
            <a:extLst>
              <a:ext uri="{FF2B5EF4-FFF2-40B4-BE49-F238E27FC236}">
                <a16:creationId xmlns:a16="http://schemas.microsoft.com/office/drawing/2014/main" id="{A67095A9-332B-4640-B70A-1705445D85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19788" y="3527425"/>
            <a:ext cx="457200" cy="685800"/>
          </a:xfrm>
          <a:prstGeom prst="line">
            <a:avLst/>
          </a:prstGeom>
          <a:noFill/>
          <a:ln w="9525">
            <a:solidFill>
              <a:srgbClr val="EDFB3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48" name="Line 51">
            <a:extLst>
              <a:ext uri="{FF2B5EF4-FFF2-40B4-BE49-F238E27FC236}">
                <a16:creationId xmlns:a16="http://schemas.microsoft.com/office/drawing/2014/main" id="{0EB87107-E429-4F49-A778-F242CD8D5A0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919788" y="4518025"/>
            <a:ext cx="762000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49" name="Oval 53">
            <a:extLst>
              <a:ext uri="{FF2B5EF4-FFF2-40B4-BE49-F238E27FC236}">
                <a16:creationId xmlns:a16="http://schemas.microsoft.com/office/drawing/2014/main" id="{554A4E91-37E9-4FB1-9534-7DE4C9C74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9388" y="2794000"/>
            <a:ext cx="762000" cy="9906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eaLnBrk="1" hangingPunct="1"/>
            <a:endParaRPr lang="it-IT" altLang="en-US" dirty="0"/>
          </a:p>
        </p:txBody>
      </p:sp>
      <p:sp>
        <p:nvSpPr>
          <p:cNvPr id="50" name="Rectangle 6">
            <a:extLst>
              <a:ext uri="{FF2B5EF4-FFF2-40B4-BE49-F238E27FC236}">
                <a16:creationId xmlns:a16="http://schemas.microsoft.com/office/drawing/2014/main" id="{8B457BDC-63ED-4201-8096-03AB8693E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1788" y="3679825"/>
            <a:ext cx="457200" cy="381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eaLnBrk="1" hangingPunct="1"/>
            <a:endParaRPr lang="it-IT" altLang="en-US" dirty="0"/>
          </a:p>
        </p:txBody>
      </p:sp>
      <p:sp>
        <p:nvSpPr>
          <p:cNvPr id="51" name="Line 49">
            <a:extLst>
              <a:ext uri="{FF2B5EF4-FFF2-40B4-BE49-F238E27FC236}">
                <a16:creationId xmlns:a16="http://schemas.microsoft.com/office/drawing/2014/main" id="{4BE3AFD6-8150-4C4C-B553-7D34F264D165}"/>
              </a:ext>
            </a:extLst>
          </p:cNvPr>
          <p:cNvSpPr>
            <a:spLocks noChangeShapeType="1"/>
          </p:cNvSpPr>
          <p:nvPr/>
        </p:nvSpPr>
        <p:spPr bwMode="auto">
          <a:xfrm>
            <a:off x="2109788" y="3298825"/>
            <a:ext cx="838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52" name="Line 54">
            <a:extLst>
              <a:ext uri="{FF2B5EF4-FFF2-40B4-BE49-F238E27FC236}">
                <a16:creationId xmlns:a16="http://schemas.microsoft.com/office/drawing/2014/main" id="{E5AD4699-AC2A-4E1A-B9E9-5377179C2C3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19788" y="4746625"/>
            <a:ext cx="0" cy="762000"/>
          </a:xfrm>
          <a:prstGeom prst="line">
            <a:avLst/>
          </a:prstGeom>
          <a:noFill/>
          <a:ln w="57150">
            <a:solidFill>
              <a:srgbClr val="08080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53" name="Line 55">
            <a:extLst>
              <a:ext uri="{FF2B5EF4-FFF2-40B4-BE49-F238E27FC236}">
                <a16:creationId xmlns:a16="http://schemas.microsoft.com/office/drawing/2014/main" id="{3785D94C-A284-4CCB-815E-486450FF87D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33988" y="5508625"/>
            <a:ext cx="685800" cy="0"/>
          </a:xfrm>
          <a:prstGeom prst="line">
            <a:avLst/>
          </a:prstGeom>
          <a:noFill/>
          <a:ln w="57150">
            <a:solidFill>
              <a:srgbClr val="08080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54" name="Text Box 56">
            <a:extLst>
              <a:ext uri="{FF2B5EF4-FFF2-40B4-BE49-F238E27FC236}">
                <a16:creationId xmlns:a16="http://schemas.microsoft.com/office/drawing/2014/main" id="{4A7736A0-D280-44A7-8F10-5036037E5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2788" y="5280025"/>
            <a:ext cx="1981200" cy="528638"/>
          </a:xfrm>
          <a:prstGeom prst="rect">
            <a:avLst/>
          </a:prstGeom>
          <a:noFill/>
          <a:ln w="9525">
            <a:solidFill>
              <a:srgbClr val="08080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it-IT" altLang="en-US" sz="2800" b="1" dirty="0"/>
          </a:p>
        </p:txBody>
      </p:sp>
      <p:sp>
        <p:nvSpPr>
          <p:cNvPr id="55" name="Line 58">
            <a:extLst>
              <a:ext uri="{FF2B5EF4-FFF2-40B4-BE49-F238E27FC236}">
                <a16:creationId xmlns:a16="http://schemas.microsoft.com/office/drawing/2014/main" id="{35FE0804-C2C6-4731-8B21-4EDA8559ACF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37088" y="2740025"/>
            <a:ext cx="2057400" cy="0"/>
          </a:xfrm>
          <a:prstGeom prst="line">
            <a:avLst/>
          </a:prstGeom>
          <a:noFill/>
          <a:ln w="38100">
            <a:solidFill>
              <a:srgbClr val="EDFB3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56" name="Line 59">
            <a:extLst>
              <a:ext uri="{FF2B5EF4-FFF2-40B4-BE49-F238E27FC236}">
                <a16:creationId xmlns:a16="http://schemas.microsoft.com/office/drawing/2014/main" id="{04841D3A-D338-4ED5-86D4-8FB1B00F29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00588" y="2917825"/>
            <a:ext cx="2057400" cy="0"/>
          </a:xfrm>
          <a:prstGeom prst="line">
            <a:avLst/>
          </a:prstGeom>
          <a:noFill/>
          <a:ln w="38100">
            <a:solidFill>
              <a:srgbClr val="EDFB3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57" name="Line 60">
            <a:extLst>
              <a:ext uri="{FF2B5EF4-FFF2-40B4-BE49-F238E27FC236}">
                <a16:creationId xmlns:a16="http://schemas.microsoft.com/office/drawing/2014/main" id="{220776CA-11D2-48E2-AFDE-0B5C87E1682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00588" y="2841625"/>
            <a:ext cx="2057400" cy="0"/>
          </a:xfrm>
          <a:prstGeom prst="line">
            <a:avLst/>
          </a:prstGeom>
          <a:noFill/>
          <a:ln w="38100">
            <a:solidFill>
              <a:srgbClr val="EDFB3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58" name="Line 61">
            <a:extLst>
              <a:ext uri="{FF2B5EF4-FFF2-40B4-BE49-F238E27FC236}">
                <a16:creationId xmlns:a16="http://schemas.microsoft.com/office/drawing/2014/main" id="{FB68FA0E-601E-43F1-934A-2C834F43F5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64088" y="3006725"/>
            <a:ext cx="2057400" cy="0"/>
          </a:xfrm>
          <a:prstGeom prst="line">
            <a:avLst/>
          </a:prstGeom>
          <a:noFill/>
          <a:ln w="38100">
            <a:solidFill>
              <a:srgbClr val="EDFB3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59" name="Line 62">
            <a:extLst>
              <a:ext uri="{FF2B5EF4-FFF2-40B4-BE49-F238E27FC236}">
                <a16:creationId xmlns:a16="http://schemas.microsoft.com/office/drawing/2014/main" id="{ED492ED1-8959-49D5-819C-CEF548EB4C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64088" y="3121025"/>
            <a:ext cx="2057400" cy="0"/>
          </a:xfrm>
          <a:prstGeom prst="line">
            <a:avLst/>
          </a:prstGeom>
          <a:noFill/>
          <a:ln w="38100">
            <a:solidFill>
              <a:srgbClr val="EDFB3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60" name="Line 63">
            <a:extLst>
              <a:ext uri="{FF2B5EF4-FFF2-40B4-BE49-F238E27FC236}">
                <a16:creationId xmlns:a16="http://schemas.microsoft.com/office/drawing/2014/main" id="{6EDECA5E-6AEC-4A71-9378-055439BE24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89488" y="3248025"/>
            <a:ext cx="2057400" cy="0"/>
          </a:xfrm>
          <a:prstGeom prst="line">
            <a:avLst/>
          </a:prstGeom>
          <a:noFill/>
          <a:ln w="38100">
            <a:solidFill>
              <a:srgbClr val="EDFB3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61" name="Line 64">
            <a:extLst>
              <a:ext uri="{FF2B5EF4-FFF2-40B4-BE49-F238E27FC236}">
                <a16:creationId xmlns:a16="http://schemas.microsoft.com/office/drawing/2014/main" id="{AA9D21AC-D157-43CD-90C1-BEF18F679D9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89488" y="3349625"/>
            <a:ext cx="2057400" cy="0"/>
          </a:xfrm>
          <a:prstGeom prst="line">
            <a:avLst/>
          </a:prstGeom>
          <a:noFill/>
          <a:ln w="38100">
            <a:solidFill>
              <a:srgbClr val="EDFB3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62" name="Line 65">
            <a:extLst>
              <a:ext uri="{FF2B5EF4-FFF2-40B4-BE49-F238E27FC236}">
                <a16:creationId xmlns:a16="http://schemas.microsoft.com/office/drawing/2014/main" id="{DFDB7D5E-0318-4AEC-A921-F2DE975F108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64088" y="3438525"/>
            <a:ext cx="2057400" cy="0"/>
          </a:xfrm>
          <a:prstGeom prst="line">
            <a:avLst/>
          </a:prstGeom>
          <a:noFill/>
          <a:ln w="38100">
            <a:solidFill>
              <a:srgbClr val="EDFB3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63" name="Line 66">
            <a:extLst>
              <a:ext uri="{FF2B5EF4-FFF2-40B4-BE49-F238E27FC236}">
                <a16:creationId xmlns:a16="http://schemas.microsoft.com/office/drawing/2014/main" id="{17398A9A-6CD0-432C-9E9C-EC8076FCE8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51388" y="3527425"/>
            <a:ext cx="2057400" cy="0"/>
          </a:xfrm>
          <a:prstGeom prst="line">
            <a:avLst/>
          </a:prstGeom>
          <a:noFill/>
          <a:ln w="38100">
            <a:solidFill>
              <a:srgbClr val="EDFB3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64" name="Line 67">
            <a:extLst>
              <a:ext uri="{FF2B5EF4-FFF2-40B4-BE49-F238E27FC236}">
                <a16:creationId xmlns:a16="http://schemas.microsoft.com/office/drawing/2014/main" id="{EAFB8F0F-612B-4A49-ABDE-5FDF71B098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13288" y="3679825"/>
            <a:ext cx="2057400" cy="0"/>
          </a:xfrm>
          <a:prstGeom prst="line">
            <a:avLst/>
          </a:prstGeom>
          <a:noFill/>
          <a:ln w="38100">
            <a:solidFill>
              <a:srgbClr val="EDFB3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65" name="Line 68">
            <a:extLst>
              <a:ext uri="{FF2B5EF4-FFF2-40B4-BE49-F238E27FC236}">
                <a16:creationId xmlns:a16="http://schemas.microsoft.com/office/drawing/2014/main" id="{23D5788B-DE57-4BAE-BAF1-79174C85C99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9788" y="3781425"/>
            <a:ext cx="2057400" cy="0"/>
          </a:xfrm>
          <a:prstGeom prst="line">
            <a:avLst/>
          </a:prstGeom>
          <a:noFill/>
          <a:ln w="38100">
            <a:solidFill>
              <a:srgbClr val="EDFB3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66" name="Oval 7">
            <a:extLst>
              <a:ext uri="{FF2B5EF4-FFF2-40B4-BE49-F238E27FC236}">
                <a16:creationId xmlns:a16="http://schemas.microsoft.com/office/drawing/2014/main" id="{93FD2772-0A6E-45E6-B38C-CA8D85AA3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3388" y="2689225"/>
            <a:ext cx="533400" cy="1143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eaLnBrk="1" hangingPunct="1"/>
            <a:endParaRPr lang="it-IT" altLang="en-US" dirty="0"/>
          </a:p>
        </p:txBody>
      </p:sp>
      <p:sp>
        <p:nvSpPr>
          <p:cNvPr id="67" name="Line 76">
            <a:extLst>
              <a:ext uri="{FF2B5EF4-FFF2-40B4-BE49-F238E27FC236}">
                <a16:creationId xmlns:a16="http://schemas.microsoft.com/office/drawing/2014/main" id="{D3CBC241-DD17-4CF1-ABD5-9A628D45461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1838" y="2105025"/>
            <a:ext cx="1300162" cy="10001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68" name="TextBox 5">
            <a:extLst>
              <a:ext uri="{FF2B5EF4-FFF2-40B4-BE49-F238E27FC236}">
                <a16:creationId xmlns:a16="http://schemas.microsoft.com/office/drawing/2014/main" id="{EB189F55-8D2E-4B05-839B-B65FC3280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1519238"/>
            <a:ext cx="1141412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tx1"/>
              </a:buClr>
              <a:defRPr/>
            </a:pPr>
            <a:r>
              <a:rPr lang="it-IT" altLang="en-US" sz="2400" b="1" dirty="0">
                <a:solidFill>
                  <a:srgbClr val="114A66"/>
                </a:solidFill>
                <a:latin typeface="Verdana" panose="020B0604030504040204" pitchFamily="34" charset="0"/>
              </a:rPr>
              <a:t>Lente</a:t>
            </a:r>
          </a:p>
          <a:p>
            <a:pPr>
              <a:defRPr/>
            </a:pPr>
            <a:endParaRPr lang="it-IT" altLang="en-US" sz="1600" dirty="0">
              <a:solidFill>
                <a:srgbClr val="005890"/>
              </a:solidFill>
            </a:endParaRPr>
          </a:p>
        </p:txBody>
      </p:sp>
      <p:sp>
        <p:nvSpPr>
          <p:cNvPr id="69" name="TextBox 5">
            <a:extLst>
              <a:ext uri="{FF2B5EF4-FFF2-40B4-BE49-F238E27FC236}">
                <a16:creationId xmlns:a16="http://schemas.microsoft.com/office/drawing/2014/main" id="{848873BC-74CA-48C3-A254-5C3479F01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8" y="2908300"/>
            <a:ext cx="182562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tx1"/>
              </a:buClr>
              <a:defRPr/>
            </a:pPr>
            <a:r>
              <a:rPr lang="it-IT" altLang="en-US" sz="2400" b="1" dirty="0">
                <a:solidFill>
                  <a:srgbClr val="114A66"/>
                </a:solidFill>
                <a:latin typeface="Verdana" panose="020B0604030504040204" pitchFamily="34" charset="0"/>
              </a:rPr>
              <a:t>Lampada</a:t>
            </a:r>
          </a:p>
          <a:p>
            <a:pPr>
              <a:defRPr/>
            </a:pPr>
            <a:endParaRPr lang="it-IT" altLang="en-US" sz="1600" dirty="0">
              <a:solidFill>
                <a:srgbClr val="005890"/>
              </a:solidFill>
            </a:endParaRPr>
          </a:p>
        </p:txBody>
      </p:sp>
      <p:sp>
        <p:nvSpPr>
          <p:cNvPr id="70" name="TextBox 5">
            <a:extLst>
              <a:ext uri="{FF2B5EF4-FFF2-40B4-BE49-F238E27FC236}">
                <a16:creationId xmlns:a16="http://schemas.microsoft.com/office/drawing/2014/main" id="{A873B551-A642-4132-9C9F-E66A6D14E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75" y="5462588"/>
            <a:ext cx="3127375" cy="57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tx1"/>
              </a:buClr>
              <a:defRPr/>
            </a:pPr>
            <a:r>
              <a:rPr lang="it-IT" altLang="en-US" sz="2400" b="1" dirty="0">
                <a:solidFill>
                  <a:srgbClr val="114A66"/>
                </a:solidFill>
                <a:latin typeface="Verdana" panose="020B0604030504040204" pitchFamily="34" charset="0"/>
              </a:rPr>
              <a:t>Fotorilevatore</a:t>
            </a:r>
            <a:endParaRPr lang="it-IT" altLang="en-US" sz="1600" dirty="0">
              <a:solidFill>
                <a:srgbClr val="005890"/>
              </a:solidFill>
            </a:endParaRPr>
          </a:p>
        </p:txBody>
      </p:sp>
      <p:sp>
        <p:nvSpPr>
          <p:cNvPr id="71" name="TextBox 5">
            <a:extLst>
              <a:ext uri="{FF2B5EF4-FFF2-40B4-BE49-F238E27FC236}">
                <a16:creationId xmlns:a16="http://schemas.microsoft.com/office/drawing/2014/main" id="{F9E2E07D-483A-486B-BB0B-FDF2DF613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9788" y="5195888"/>
            <a:ext cx="23114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tx1"/>
              </a:buClr>
              <a:defRPr/>
            </a:pPr>
            <a:r>
              <a:rPr lang="it-IT" altLang="en-US" sz="2400" b="1" dirty="0">
                <a:solidFill>
                  <a:srgbClr val="114A66"/>
                </a:solidFill>
                <a:latin typeface="Verdana" panose="020B0604030504040204" pitchFamily="34" charset="0"/>
              </a:rPr>
              <a:t>0.30 NTU</a:t>
            </a:r>
          </a:p>
          <a:p>
            <a:pPr>
              <a:defRPr/>
            </a:pPr>
            <a:endParaRPr lang="it-IT" altLang="en-US" sz="1600" dirty="0">
              <a:solidFill>
                <a:srgbClr val="0058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91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FB37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>
            <a:normAutofit/>
          </a:bodyPr>
          <a:lstStyle/>
          <a:p>
            <a:r>
              <a:rPr lang="it-IT" dirty="0"/>
              <a:t>Cosa ci dice la torbidità?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556F0B5-6025-4903-A497-68B5FE824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652588"/>
            <a:ext cx="3300412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A797271F-3D77-4FF5-8F3A-8FF94E866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88" y="1652588"/>
            <a:ext cx="330200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678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>
            <a:normAutofit/>
          </a:bodyPr>
          <a:lstStyle/>
          <a:p>
            <a:r>
              <a:rPr lang="it-IT" dirty="0"/>
              <a:t>Dove si installa?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90ECD2-35FF-4043-A574-25C82C2FEF9F}"/>
              </a:ext>
            </a:extLst>
          </p:cNvPr>
          <p:cNvSpPr/>
          <p:nvPr/>
        </p:nvSpPr>
        <p:spPr>
          <a:xfrm>
            <a:off x="-76200" y="4754563"/>
            <a:ext cx="9296400" cy="12223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271980-CD6B-415D-A3EE-416B9B06D5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5" t="19041" r="37894" b="56763"/>
          <a:stretch>
            <a:fillRect/>
          </a:stretch>
        </p:blipFill>
        <p:spPr bwMode="auto">
          <a:xfrm>
            <a:off x="1965325" y="4287838"/>
            <a:ext cx="1492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8ACDD10-AD3B-4086-B6DC-0983545BB671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4211638"/>
            <a:ext cx="1187450" cy="1085850"/>
            <a:chOff x="6156351" y="2748307"/>
            <a:chExt cx="5117579" cy="395451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515749D-77E6-4707-BA7D-C842C5330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21" t="64552" r="7948" b="6291"/>
            <a:stretch>
              <a:fillRect/>
            </a:stretch>
          </p:blipFill>
          <p:spPr bwMode="auto">
            <a:xfrm>
              <a:off x="6156351" y="2748307"/>
              <a:ext cx="5117579" cy="3954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AACAD0A-E661-49D4-91F1-2806599C5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226" t="77814" r="17383" b="17751"/>
            <a:stretch>
              <a:fillRect/>
            </a:stretch>
          </p:blipFill>
          <p:spPr bwMode="auto">
            <a:xfrm>
              <a:off x="7665729" y="4603340"/>
              <a:ext cx="1764754" cy="601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9A2C6A9-4AB8-4C62-946F-EF77CA4374BE}"/>
              </a:ext>
            </a:extLst>
          </p:cNvPr>
          <p:cNvGrpSpPr>
            <a:grpSpLocks/>
          </p:cNvGrpSpPr>
          <p:nvPr/>
        </p:nvGrpSpPr>
        <p:grpSpPr bwMode="auto">
          <a:xfrm>
            <a:off x="941388" y="4348163"/>
            <a:ext cx="611187" cy="822325"/>
            <a:chOff x="2209800" y="1727524"/>
            <a:chExt cx="3546256" cy="438930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D302A33-6AD5-42F6-8968-2867733EE3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255" t="19041" r="45789" b="56763"/>
            <a:stretch>
              <a:fillRect/>
            </a:stretch>
          </p:blipFill>
          <p:spPr bwMode="auto">
            <a:xfrm>
              <a:off x="2209800" y="1727524"/>
              <a:ext cx="3483907" cy="438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5DA9666-D92B-448E-B38F-4A8392757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255" t="19041" r="53244" b="56763"/>
            <a:stretch>
              <a:fillRect/>
            </a:stretch>
          </p:blipFill>
          <p:spPr bwMode="auto">
            <a:xfrm>
              <a:off x="5536761" y="1727524"/>
              <a:ext cx="219295" cy="438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2D711C3-9AEA-4D99-8EED-99E72DAD44EF}"/>
              </a:ext>
            </a:extLst>
          </p:cNvPr>
          <p:cNvGrpSpPr>
            <a:grpSpLocks/>
          </p:cNvGrpSpPr>
          <p:nvPr/>
        </p:nvGrpSpPr>
        <p:grpSpPr bwMode="auto">
          <a:xfrm>
            <a:off x="7650163" y="4308475"/>
            <a:ext cx="1189037" cy="990600"/>
            <a:chOff x="-426776" y="4452739"/>
            <a:chExt cx="5730509" cy="339586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9AD01B1-00C8-45FE-B40D-189F8FD0B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96" t="69054" r="59926" b="8807"/>
            <a:stretch>
              <a:fillRect/>
            </a:stretch>
          </p:blipFill>
          <p:spPr bwMode="auto">
            <a:xfrm>
              <a:off x="-426776" y="4452739"/>
              <a:ext cx="5730509" cy="3395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F281EF1-BA5F-4B0A-B601-41C2E2C15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43" t="73151" r="72382" b="12329"/>
            <a:stretch>
              <a:fillRect/>
            </a:stretch>
          </p:blipFill>
          <p:spPr bwMode="auto">
            <a:xfrm>
              <a:off x="489196" y="5083361"/>
              <a:ext cx="3816104" cy="2227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Can 17">
            <a:extLst>
              <a:ext uri="{FF2B5EF4-FFF2-40B4-BE49-F238E27FC236}">
                <a16:creationId xmlns:a16="http://schemas.microsoft.com/office/drawing/2014/main" id="{A3E96E17-BDA6-489B-86DB-6DBC0B5AFDBE}"/>
              </a:ext>
            </a:extLst>
          </p:cNvPr>
          <p:cNvSpPr/>
          <p:nvPr/>
        </p:nvSpPr>
        <p:spPr>
          <a:xfrm>
            <a:off x="796925" y="4191000"/>
            <a:ext cx="87313" cy="576263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21" name="Can 18">
            <a:extLst>
              <a:ext uri="{FF2B5EF4-FFF2-40B4-BE49-F238E27FC236}">
                <a16:creationId xmlns:a16="http://schemas.microsoft.com/office/drawing/2014/main" id="{184CAA95-C68C-49BF-83E1-5648582F257E}"/>
              </a:ext>
            </a:extLst>
          </p:cNvPr>
          <p:cNvSpPr/>
          <p:nvPr/>
        </p:nvSpPr>
        <p:spPr>
          <a:xfrm>
            <a:off x="674688" y="3648075"/>
            <a:ext cx="344487" cy="574675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22" name="Can 19">
            <a:extLst>
              <a:ext uri="{FF2B5EF4-FFF2-40B4-BE49-F238E27FC236}">
                <a16:creationId xmlns:a16="http://schemas.microsoft.com/office/drawing/2014/main" id="{E8626D53-F0D3-48A8-8ADD-818ADF7F20C9}"/>
              </a:ext>
            </a:extLst>
          </p:cNvPr>
          <p:cNvSpPr/>
          <p:nvPr/>
        </p:nvSpPr>
        <p:spPr>
          <a:xfrm>
            <a:off x="415925" y="4191000"/>
            <a:ext cx="87313" cy="576263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23" name="Can 20">
            <a:extLst>
              <a:ext uri="{FF2B5EF4-FFF2-40B4-BE49-F238E27FC236}">
                <a16:creationId xmlns:a16="http://schemas.microsoft.com/office/drawing/2014/main" id="{87B9D6A6-523F-416F-9FB6-B76E22ADC94F}"/>
              </a:ext>
            </a:extLst>
          </p:cNvPr>
          <p:cNvSpPr/>
          <p:nvPr/>
        </p:nvSpPr>
        <p:spPr>
          <a:xfrm>
            <a:off x="293688" y="3648075"/>
            <a:ext cx="344487" cy="574675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24" name="Can 21">
            <a:extLst>
              <a:ext uri="{FF2B5EF4-FFF2-40B4-BE49-F238E27FC236}">
                <a16:creationId xmlns:a16="http://schemas.microsoft.com/office/drawing/2014/main" id="{EC2BA689-A3F1-46EF-B690-C08FC5277A04}"/>
              </a:ext>
            </a:extLst>
          </p:cNvPr>
          <p:cNvSpPr/>
          <p:nvPr/>
        </p:nvSpPr>
        <p:spPr>
          <a:xfrm>
            <a:off x="5761038" y="4191000"/>
            <a:ext cx="87312" cy="576263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25" name="Can 22">
            <a:extLst>
              <a:ext uri="{FF2B5EF4-FFF2-40B4-BE49-F238E27FC236}">
                <a16:creationId xmlns:a16="http://schemas.microsoft.com/office/drawing/2014/main" id="{306269BC-774A-4A4C-BC52-52DD5BDE835B}"/>
              </a:ext>
            </a:extLst>
          </p:cNvPr>
          <p:cNvSpPr/>
          <p:nvPr/>
        </p:nvSpPr>
        <p:spPr>
          <a:xfrm>
            <a:off x="5638800" y="3648075"/>
            <a:ext cx="344488" cy="574675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F14016-0341-4302-B0C1-D240E8422881}"/>
              </a:ext>
            </a:extLst>
          </p:cNvPr>
          <p:cNvSpPr txBox="1"/>
          <p:nvPr/>
        </p:nvSpPr>
        <p:spPr>
          <a:xfrm>
            <a:off x="655957" y="3754903"/>
            <a:ext cx="369332" cy="47828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Coag</a:t>
            </a:r>
            <a:endParaRPr lang="it-IT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7390D35-41C1-47F1-8519-24C7CC4AEBB9}"/>
              </a:ext>
            </a:extLst>
          </p:cNvPr>
          <p:cNvSpPr txBox="1"/>
          <p:nvPr/>
        </p:nvSpPr>
        <p:spPr>
          <a:xfrm>
            <a:off x="284372" y="3716589"/>
            <a:ext cx="553998" cy="545686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 </a:t>
            </a:r>
            <a:r>
              <a:rPr lang="it-IT" sz="10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Adj</a:t>
            </a:r>
            <a:endParaRPr lang="it-IT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0A52122-3BE8-4100-B9FF-1817D7FD29CC}"/>
              </a:ext>
            </a:extLst>
          </p:cNvPr>
          <p:cNvSpPr txBox="1"/>
          <p:nvPr/>
        </p:nvSpPr>
        <p:spPr>
          <a:xfrm>
            <a:off x="5630340" y="3754903"/>
            <a:ext cx="369332" cy="45240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Poly</a:t>
            </a:r>
          </a:p>
        </p:txBody>
      </p:sp>
      <p:sp>
        <p:nvSpPr>
          <p:cNvPr id="29" name="Can 34">
            <a:extLst>
              <a:ext uri="{FF2B5EF4-FFF2-40B4-BE49-F238E27FC236}">
                <a16:creationId xmlns:a16="http://schemas.microsoft.com/office/drawing/2014/main" id="{B35F37A7-FD9A-49C0-A3FE-1DF6E4BCD3FE}"/>
              </a:ext>
            </a:extLst>
          </p:cNvPr>
          <p:cNvSpPr/>
          <p:nvPr/>
        </p:nvSpPr>
        <p:spPr>
          <a:xfrm>
            <a:off x="7483475" y="4179888"/>
            <a:ext cx="85725" cy="576262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30" name="Can 35">
            <a:extLst>
              <a:ext uri="{FF2B5EF4-FFF2-40B4-BE49-F238E27FC236}">
                <a16:creationId xmlns:a16="http://schemas.microsoft.com/office/drawing/2014/main" id="{4FBE2A83-A730-4CBD-A78C-E6C3F57055B6}"/>
              </a:ext>
            </a:extLst>
          </p:cNvPr>
          <p:cNvSpPr/>
          <p:nvPr/>
        </p:nvSpPr>
        <p:spPr>
          <a:xfrm>
            <a:off x="7361238" y="3636963"/>
            <a:ext cx="344487" cy="574675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233ED52-2978-48F7-9C0F-46C9677A79D8}"/>
              </a:ext>
            </a:extLst>
          </p:cNvPr>
          <p:cNvSpPr txBox="1"/>
          <p:nvPr/>
        </p:nvSpPr>
        <p:spPr>
          <a:xfrm>
            <a:off x="7335954" y="3754903"/>
            <a:ext cx="369332" cy="338524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B20580A-84E2-42EA-94F1-D6ECFDF51A91}"/>
              </a:ext>
            </a:extLst>
          </p:cNvPr>
          <p:cNvSpPr/>
          <p:nvPr/>
        </p:nvSpPr>
        <p:spPr>
          <a:xfrm>
            <a:off x="8850313" y="4210050"/>
            <a:ext cx="300037" cy="515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pic>
        <p:nvPicPr>
          <p:cNvPr id="33" name="Picture 40">
            <a:extLst>
              <a:ext uri="{FF2B5EF4-FFF2-40B4-BE49-F238E27FC236}">
                <a16:creationId xmlns:a16="http://schemas.microsoft.com/office/drawing/2014/main" id="{A03F25B6-6E9E-4181-83FA-1E62736F3B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2" t="18086" r="17027" b="56764"/>
          <a:stretch>
            <a:fillRect/>
          </a:stretch>
        </p:blipFill>
        <p:spPr bwMode="auto">
          <a:xfrm>
            <a:off x="3595688" y="4222750"/>
            <a:ext cx="1952625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41">
            <a:extLst>
              <a:ext uri="{FF2B5EF4-FFF2-40B4-BE49-F238E27FC236}">
                <a16:creationId xmlns:a16="http://schemas.microsoft.com/office/drawing/2014/main" id="{D2896AAC-F4FF-464C-AD3E-8C54A34DF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98361"/>
            <a:ext cx="1965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1pPr>
            <a:lvl2pPr marL="742950" indent="-2857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 b="1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2pPr>
            <a:lvl3pPr marL="1143000" indent="-228600"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3pPr>
            <a:lvl4pPr marL="16002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4pPr>
            <a:lvl5pPr marL="20574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1600" b="1" dirty="0"/>
              <a:t>Dosaggio coagulante e miscelazione</a:t>
            </a:r>
          </a:p>
        </p:txBody>
      </p:sp>
      <p:sp>
        <p:nvSpPr>
          <p:cNvPr id="35" name="TextBox 42">
            <a:extLst>
              <a:ext uri="{FF2B5EF4-FFF2-40B4-BE49-F238E27FC236}">
                <a16:creationId xmlns:a16="http://schemas.microsoft.com/office/drawing/2014/main" id="{AD28141C-7D5A-42B1-BA56-6F99F94EE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3838575"/>
            <a:ext cx="16192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1pPr>
            <a:lvl2pPr marL="742950" indent="-2857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 b="1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2pPr>
            <a:lvl3pPr marL="1143000" indent="-228600"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3pPr>
            <a:lvl4pPr marL="16002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4pPr>
            <a:lvl5pPr marL="20574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1600" b="1" dirty="0"/>
              <a:t>Flocculatore</a:t>
            </a:r>
          </a:p>
        </p:txBody>
      </p:sp>
      <p:sp>
        <p:nvSpPr>
          <p:cNvPr id="36" name="TextBox 43">
            <a:extLst>
              <a:ext uri="{FF2B5EF4-FFF2-40B4-BE49-F238E27FC236}">
                <a16:creationId xmlns:a16="http://schemas.microsoft.com/office/drawing/2014/main" id="{558B6091-60B4-4BC9-AABA-4C68804FC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2328" y="3811588"/>
            <a:ext cx="182402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1pPr>
            <a:lvl2pPr marL="742950" indent="-2857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 b="1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2pPr>
            <a:lvl3pPr marL="1143000" indent="-228600"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3pPr>
            <a:lvl4pPr marL="16002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4pPr>
            <a:lvl5pPr marL="20574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1600" b="1" dirty="0"/>
              <a:t>Chiarificatore</a:t>
            </a:r>
          </a:p>
        </p:txBody>
      </p:sp>
      <p:sp>
        <p:nvSpPr>
          <p:cNvPr id="37" name="TextBox 44">
            <a:extLst>
              <a:ext uri="{FF2B5EF4-FFF2-40B4-BE49-F238E27FC236}">
                <a16:creationId xmlns:a16="http://schemas.microsoft.com/office/drawing/2014/main" id="{869C24AF-0997-4683-A7D3-AC3E0DB3C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4425" y="3852863"/>
            <a:ext cx="838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1pPr>
            <a:lvl2pPr marL="742950" indent="-2857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 b="1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2pPr>
            <a:lvl3pPr marL="1143000" indent="-228600"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3pPr>
            <a:lvl4pPr marL="16002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4pPr>
            <a:lvl5pPr marL="20574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1600" b="1" dirty="0"/>
              <a:t>Filtro</a:t>
            </a:r>
          </a:p>
        </p:txBody>
      </p:sp>
      <p:sp>
        <p:nvSpPr>
          <p:cNvPr id="38" name="TextBox 45">
            <a:extLst>
              <a:ext uri="{FF2B5EF4-FFF2-40B4-BE49-F238E27FC236}">
                <a16:creationId xmlns:a16="http://schemas.microsoft.com/office/drawing/2014/main" id="{8C0A6E87-0475-4D83-B9F5-ED66F3BD4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5725" y="3830638"/>
            <a:ext cx="12969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1pPr>
            <a:lvl2pPr marL="742950" indent="-2857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 b="1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2pPr>
            <a:lvl3pPr marL="1143000" indent="-228600"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3pPr>
            <a:lvl4pPr marL="16002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4pPr>
            <a:lvl5pPr marL="20574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1600" b="1" dirty="0" err="1"/>
              <a:t>Clearwell</a:t>
            </a:r>
            <a:endParaRPr lang="it-IT" altLang="en-US" sz="1600" b="1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DCF7E6D-C676-4024-BC06-6074BF8A7002}"/>
              </a:ext>
            </a:extLst>
          </p:cNvPr>
          <p:cNvCxnSpPr>
            <a:cxnSpLocks/>
          </p:cNvCxnSpPr>
          <p:nvPr/>
        </p:nvCxnSpPr>
        <p:spPr>
          <a:xfrm flipV="1">
            <a:off x="7315200" y="2277734"/>
            <a:ext cx="0" cy="2488734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D0636671-A02F-4B2A-9083-923C1BF313D7}"/>
              </a:ext>
            </a:extLst>
          </p:cNvPr>
          <p:cNvSpPr/>
          <p:nvPr/>
        </p:nvSpPr>
        <p:spPr>
          <a:xfrm>
            <a:off x="3983831" y="1391909"/>
            <a:ext cx="4260850" cy="885825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41" name="TextBox 5">
            <a:extLst>
              <a:ext uri="{FF2B5EF4-FFF2-40B4-BE49-F238E27FC236}">
                <a16:creationId xmlns:a16="http://schemas.microsoft.com/office/drawing/2014/main" id="{59F36346-E64D-43F4-B52A-A6AA9084A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7161" y="1467459"/>
            <a:ext cx="4875212" cy="57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tx1"/>
              </a:buClr>
              <a:defRPr/>
            </a:pPr>
            <a:r>
              <a:rPr lang="it-IT" altLang="en-US" sz="2400" b="1" dirty="0">
                <a:solidFill>
                  <a:srgbClr val="114A66"/>
                </a:solidFill>
                <a:latin typeface="Verdana" panose="020B0604030504040204" pitchFamily="34" charset="0"/>
              </a:rPr>
              <a:t>Contatore di particelle</a:t>
            </a:r>
            <a:endParaRPr lang="it-IT" altLang="en-US" sz="2400" dirty="0">
              <a:solidFill>
                <a:srgbClr val="0058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7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>
            <a:normAutofit/>
          </a:bodyPr>
          <a:lstStyle/>
          <a:p>
            <a:r>
              <a:rPr lang="it-IT" dirty="0"/>
              <a:t>Principio di funzionamento</a:t>
            </a:r>
          </a:p>
        </p:txBody>
      </p:sp>
      <p:sp>
        <p:nvSpPr>
          <p:cNvPr id="9" name="Rectangle 33">
            <a:extLst>
              <a:ext uri="{FF2B5EF4-FFF2-40B4-BE49-F238E27FC236}">
                <a16:creationId xmlns:a16="http://schemas.microsoft.com/office/drawing/2014/main" id="{65D5582C-AD39-4A4A-A183-69F2EBF0B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1862" y="3887787"/>
            <a:ext cx="990600" cy="152400"/>
          </a:xfrm>
          <a:prstGeom prst="rect">
            <a:avLst/>
          </a:prstGeom>
          <a:solidFill>
            <a:schemeClr val="tx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eaLnBrk="1" hangingPunct="1"/>
            <a:endParaRPr lang="it-IT" altLang="en-US" dirty="0"/>
          </a:p>
        </p:txBody>
      </p:sp>
      <p:sp>
        <p:nvSpPr>
          <p:cNvPr id="10" name="Rectangle 45">
            <a:extLst>
              <a:ext uri="{FF2B5EF4-FFF2-40B4-BE49-F238E27FC236}">
                <a16:creationId xmlns:a16="http://schemas.microsoft.com/office/drawing/2014/main" id="{93E37E9E-1E4F-4818-A97E-C03919FBC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1862" y="3735387"/>
            <a:ext cx="9906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eaLnBrk="1" hangingPunct="1"/>
            <a:endParaRPr lang="it-IT" altLang="en-US" dirty="0"/>
          </a:p>
        </p:txBody>
      </p:sp>
      <p:sp>
        <p:nvSpPr>
          <p:cNvPr id="11" name="Rectangle 46">
            <a:extLst>
              <a:ext uri="{FF2B5EF4-FFF2-40B4-BE49-F238E27FC236}">
                <a16:creationId xmlns:a16="http://schemas.microsoft.com/office/drawing/2014/main" id="{78D1CE49-C3BB-4946-BC8E-43FE31DA4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5662" y="3049587"/>
            <a:ext cx="1066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eaLnBrk="1" hangingPunct="1"/>
            <a:endParaRPr lang="it-IT" altLang="en-US" dirty="0"/>
          </a:p>
        </p:txBody>
      </p:sp>
      <p:sp>
        <p:nvSpPr>
          <p:cNvPr id="12" name="Line 7">
            <a:extLst>
              <a:ext uri="{FF2B5EF4-FFF2-40B4-BE49-F238E27FC236}">
                <a16:creationId xmlns:a16="http://schemas.microsoft.com/office/drawing/2014/main" id="{DC933862-E17F-40B8-AA78-C100F71B00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41862" y="4770437"/>
            <a:ext cx="0" cy="762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D398D140-12F6-4849-A63E-71356FE43A5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94262" y="2058987"/>
            <a:ext cx="1143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14" name="Line 11">
            <a:extLst>
              <a:ext uri="{FF2B5EF4-FFF2-40B4-BE49-F238E27FC236}">
                <a16:creationId xmlns:a16="http://schemas.microsoft.com/office/drawing/2014/main" id="{9F70EACD-711D-4FBE-BA67-D4736C06B35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1662" y="2439987"/>
            <a:ext cx="914400" cy="1066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dirty="0"/>
          </a:p>
        </p:txBody>
      </p:sp>
      <p:grpSp>
        <p:nvGrpSpPr>
          <p:cNvPr id="15" name="Group 12">
            <a:extLst>
              <a:ext uri="{FF2B5EF4-FFF2-40B4-BE49-F238E27FC236}">
                <a16:creationId xmlns:a16="http://schemas.microsoft.com/office/drawing/2014/main" id="{BD6966D1-AFA4-48C5-B8F0-80C70DF6AD28}"/>
              </a:ext>
            </a:extLst>
          </p:cNvPr>
          <p:cNvGrpSpPr>
            <a:grpSpLocks/>
          </p:cNvGrpSpPr>
          <p:nvPr/>
        </p:nvGrpSpPr>
        <p:grpSpPr bwMode="auto">
          <a:xfrm>
            <a:off x="4208462" y="1449387"/>
            <a:ext cx="228600" cy="4191000"/>
            <a:chOff x="2256" y="1344"/>
            <a:chExt cx="144" cy="2640"/>
          </a:xfrm>
        </p:grpSpPr>
        <p:sp>
          <p:nvSpPr>
            <p:cNvPr id="16" name="Line 13">
              <a:extLst>
                <a:ext uri="{FF2B5EF4-FFF2-40B4-BE49-F238E27FC236}">
                  <a16:creationId xmlns:a16="http://schemas.microsoft.com/office/drawing/2014/main" id="{9D1B6D32-67EB-443C-A12F-C521E6F336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1344"/>
              <a:ext cx="0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7" name="Line 14">
              <a:extLst>
                <a:ext uri="{FF2B5EF4-FFF2-40B4-BE49-F238E27FC236}">
                  <a16:creationId xmlns:a16="http://schemas.microsoft.com/office/drawing/2014/main" id="{16F58A56-0B73-479A-9D35-75B4403F72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2256"/>
              <a:ext cx="144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8" name="Line 15">
              <a:extLst>
                <a:ext uri="{FF2B5EF4-FFF2-40B4-BE49-F238E27FC236}">
                  <a16:creationId xmlns:a16="http://schemas.microsoft.com/office/drawing/2014/main" id="{78BAE77B-DA47-465A-BBDF-69EFF04980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2544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9" name="Line 16">
              <a:extLst>
                <a:ext uri="{FF2B5EF4-FFF2-40B4-BE49-F238E27FC236}">
                  <a16:creationId xmlns:a16="http://schemas.microsoft.com/office/drawing/2014/main" id="{D925F2ED-915E-4B53-A922-8833F26ADD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56" y="2832"/>
              <a:ext cx="144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20" name="Line 17">
              <a:extLst>
                <a:ext uri="{FF2B5EF4-FFF2-40B4-BE49-F238E27FC236}">
                  <a16:creationId xmlns:a16="http://schemas.microsoft.com/office/drawing/2014/main" id="{9CF5CF8F-8270-42A0-9131-32F743BD0E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3072"/>
              <a:ext cx="0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</p:grpSp>
      <p:grpSp>
        <p:nvGrpSpPr>
          <p:cNvPr id="21" name="Group 18">
            <a:extLst>
              <a:ext uri="{FF2B5EF4-FFF2-40B4-BE49-F238E27FC236}">
                <a16:creationId xmlns:a16="http://schemas.microsoft.com/office/drawing/2014/main" id="{8285D9F3-C4CC-4FEC-A167-DF7B51C81C5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970462" y="1449387"/>
            <a:ext cx="228600" cy="4191000"/>
            <a:chOff x="2256" y="1344"/>
            <a:chExt cx="144" cy="2640"/>
          </a:xfrm>
        </p:grpSpPr>
        <p:sp>
          <p:nvSpPr>
            <p:cNvPr id="22" name="Line 19">
              <a:extLst>
                <a:ext uri="{FF2B5EF4-FFF2-40B4-BE49-F238E27FC236}">
                  <a16:creationId xmlns:a16="http://schemas.microsoft.com/office/drawing/2014/main" id="{07E1B4CE-71B3-4A18-8C43-4B3DA75ECD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1344"/>
              <a:ext cx="0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23" name="Line 20">
              <a:extLst>
                <a:ext uri="{FF2B5EF4-FFF2-40B4-BE49-F238E27FC236}">
                  <a16:creationId xmlns:a16="http://schemas.microsoft.com/office/drawing/2014/main" id="{86461427-83B4-4EF4-9B6B-8B6F1AF9E5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2256"/>
              <a:ext cx="144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24" name="Line 21">
              <a:extLst>
                <a:ext uri="{FF2B5EF4-FFF2-40B4-BE49-F238E27FC236}">
                  <a16:creationId xmlns:a16="http://schemas.microsoft.com/office/drawing/2014/main" id="{0276D58C-B327-40A1-A980-569902CAC4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2544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25" name="Line 22">
              <a:extLst>
                <a:ext uri="{FF2B5EF4-FFF2-40B4-BE49-F238E27FC236}">
                  <a16:creationId xmlns:a16="http://schemas.microsoft.com/office/drawing/2014/main" id="{33FBC0BA-57D5-42C3-945A-EA5C7B1280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56" y="2832"/>
              <a:ext cx="144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26" name="Line 23">
              <a:extLst>
                <a:ext uri="{FF2B5EF4-FFF2-40B4-BE49-F238E27FC236}">
                  <a16:creationId xmlns:a16="http://schemas.microsoft.com/office/drawing/2014/main" id="{2DB6DA95-5116-44CB-8A04-BC1D52FA4B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3072"/>
              <a:ext cx="0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</p:grpSp>
      <p:sp>
        <p:nvSpPr>
          <p:cNvPr id="27" name="Oval 24">
            <a:extLst>
              <a:ext uri="{FF2B5EF4-FFF2-40B4-BE49-F238E27FC236}">
                <a16:creationId xmlns:a16="http://schemas.microsoft.com/office/drawing/2014/main" id="{34B00F49-3385-403E-9007-9AE0A01AC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9462" y="1830387"/>
            <a:ext cx="228600" cy="533400"/>
          </a:xfrm>
          <a:prstGeom prst="ellipse">
            <a:avLst/>
          </a:prstGeom>
          <a:solidFill>
            <a:srgbClr val="0066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eaLnBrk="1" hangingPunct="1"/>
            <a:endParaRPr lang="it-IT" altLang="en-US" dirty="0"/>
          </a:p>
        </p:txBody>
      </p:sp>
      <p:sp>
        <p:nvSpPr>
          <p:cNvPr id="28" name="Oval 25">
            <a:extLst>
              <a:ext uri="{FF2B5EF4-FFF2-40B4-BE49-F238E27FC236}">
                <a16:creationId xmlns:a16="http://schemas.microsoft.com/office/drawing/2014/main" id="{A234B0AB-9413-4D2E-9E29-EBFB5D90D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7062" y="5183187"/>
            <a:ext cx="304800" cy="3048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eaLnBrk="1" hangingPunct="1"/>
            <a:endParaRPr lang="it-IT" altLang="en-US" dirty="0"/>
          </a:p>
        </p:txBody>
      </p:sp>
      <p:sp>
        <p:nvSpPr>
          <p:cNvPr id="29" name="Oval 26">
            <a:extLst>
              <a:ext uri="{FF2B5EF4-FFF2-40B4-BE49-F238E27FC236}">
                <a16:creationId xmlns:a16="http://schemas.microsoft.com/office/drawing/2014/main" id="{E42FABC4-FB84-449F-AE87-E01179C2B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1862" y="4268787"/>
            <a:ext cx="2286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eaLnBrk="1" hangingPunct="1"/>
            <a:endParaRPr lang="it-IT" altLang="en-US" dirty="0"/>
          </a:p>
        </p:txBody>
      </p:sp>
      <p:sp>
        <p:nvSpPr>
          <p:cNvPr id="30" name="Oval 27">
            <a:extLst>
              <a:ext uri="{FF2B5EF4-FFF2-40B4-BE49-F238E27FC236}">
                <a16:creationId xmlns:a16="http://schemas.microsoft.com/office/drawing/2014/main" id="{0DC3AE57-CBB3-4E7C-902A-299EDA5EC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2" y="1525587"/>
            <a:ext cx="152400" cy="1524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eaLnBrk="1" hangingPunct="1"/>
            <a:endParaRPr lang="it-IT" altLang="en-US" dirty="0"/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5905B835-057E-4BBD-B342-2651EABB0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4262" y="2363787"/>
            <a:ext cx="1524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eaLnBrk="1" hangingPunct="1"/>
            <a:endParaRPr lang="it-IT" altLang="en-US" dirty="0"/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76096D35-C575-4845-8EAA-B27FA0D03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0862" y="2820987"/>
            <a:ext cx="381000" cy="228600"/>
          </a:xfrm>
          <a:prstGeom prst="ellipse">
            <a:avLst/>
          </a:prstGeom>
          <a:solidFill>
            <a:srgbClr val="0066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eaLnBrk="1" hangingPunct="1"/>
            <a:endParaRPr lang="it-IT" altLang="en-US" dirty="0"/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72CC571F-C536-47A9-9ABC-E30710FB5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2" y="4725987"/>
            <a:ext cx="381000" cy="228600"/>
          </a:xfrm>
          <a:prstGeom prst="ellipse">
            <a:avLst/>
          </a:prstGeom>
          <a:solidFill>
            <a:srgbClr val="0066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eaLnBrk="1" hangingPunct="1"/>
            <a:endParaRPr lang="it-IT" altLang="en-US" dirty="0"/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CC9ABE71-5ABD-4877-AA58-73EDE06BD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4262" y="5030787"/>
            <a:ext cx="152400" cy="1524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eaLnBrk="1" hangingPunct="1"/>
            <a:endParaRPr lang="it-IT" altLang="en-US" dirty="0"/>
          </a:p>
        </p:txBody>
      </p:sp>
      <p:sp>
        <p:nvSpPr>
          <p:cNvPr id="35" name="Rectangle 32">
            <a:extLst>
              <a:ext uri="{FF2B5EF4-FFF2-40B4-BE49-F238E27FC236}">
                <a16:creationId xmlns:a16="http://schemas.microsoft.com/office/drawing/2014/main" id="{5E1CB49F-D29B-4ABC-9800-5C0FEFF8C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8862" y="3430587"/>
            <a:ext cx="2133600" cy="304800"/>
          </a:xfrm>
          <a:prstGeom prst="rect">
            <a:avLst/>
          </a:prstGeom>
          <a:solidFill>
            <a:srgbClr val="FF0000">
              <a:alpha val="6313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eaLnBrk="1" hangingPunct="1"/>
            <a:endParaRPr lang="it-IT" altLang="en-US" dirty="0"/>
          </a:p>
        </p:txBody>
      </p:sp>
      <p:sp>
        <p:nvSpPr>
          <p:cNvPr id="36" name="Oval 34">
            <a:extLst>
              <a:ext uri="{FF2B5EF4-FFF2-40B4-BE49-F238E27FC236}">
                <a16:creationId xmlns:a16="http://schemas.microsoft.com/office/drawing/2014/main" id="{AE175EBD-24DC-4D77-9758-4BB232083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5662" y="3887787"/>
            <a:ext cx="152400" cy="1524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eaLnBrk="1" hangingPunct="1"/>
            <a:endParaRPr lang="it-IT" altLang="en-US" dirty="0"/>
          </a:p>
        </p:txBody>
      </p:sp>
      <p:sp>
        <p:nvSpPr>
          <p:cNvPr id="37" name="Rectangle 35">
            <a:extLst>
              <a:ext uri="{FF2B5EF4-FFF2-40B4-BE49-F238E27FC236}">
                <a16:creationId xmlns:a16="http://schemas.microsoft.com/office/drawing/2014/main" id="{177A28E5-37E2-4342-B5DA-3325E882F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9262" y="3125787"/>
            <a:ext cx="609600" cy="838200"/>
          </a:xfrm>
          <a:prstGeom prst="rect">
            <a:avLst/>
          </a:prstGeom>
          <a:solidFill>
            <a:srgbClr val="CC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eaLnBrk="1" hangingPunct="1"/>
            <a:endParaRPr lang="it-IT" altLang="en-US" dirty="0"/>
          </a:p>
        </p:txBody>
      </p:sp>
      <p:sp>
        <p:nvSpPr>
          <p:cNvPr id="38" name="Rectangle 36">
            <a:extLst>
              <a:ext uri="{FF2B5EF4-FFF2-40B4-BE49-F238E27FC236}">
                <a16:creationId xmlns:a16="http://schemas.microsoft.com/office/drawing/2014/main" id="{00DFFCC8-129E-483A-9D41-32FEC72B3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2462" y="3125787"/>
            <a:ext cx="609600" cy="8382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eaLnBrk="1" hangingPunct="1"/>
            <a:endParaRPr lang="it-IT" altLang="en-US" dirty="0"/>
          </a:p>
        </p:txBody>
      </p:sp>
      <p:sp>
        <p:nvSpPr>
          <p:cNvPr id="39" name="Line 37">
            <a:extLst>
              <a:ext uri="{FF2B5EF4-FFF2-40B4-BE49-F238E27FC236}">
                <a16:creationId xmlns:a16="http://schemas.microsoft.com/office/drawing/2014/main" id="{82D92E85-65C9-4751-81C7-FEDE2031C3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32062" y="4040187"/>
            <a:ext cx="685800" cy="685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40" name="Line 38">
            <a:extLst>
              <a:ext uri="{FF2B5EF4-FFF2-40B4-BE49-F238E27FC236}">
                <a16:creationId xmlns:a16="http://schemas.microsoft.com/office/drawing/2014/main" id="{495FEDF6-0C8D-460A-836C-4AF811ADB13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65862" y="4040187"/>
            <a:ext cx="4572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41" name="Freeform 39">
            <a:extLst>
              <a:ext uri="{FF2B5EF4-FFF2-40B4-BE49-F238E27FC236}">
                <a16:creationId xmlns:a16="http://schemas.microsoft.com/office/drawing/2014/main" id="{4FF61868-9DCE-47EF-AE4D-CC94AE466F8E}"/>
              </a:ext>
            </a:extLst>
          </p:cNvPr>
          <p:cNvSpPr>
            <a:spLocks/>
          </p:cNvSpPr>
          <p:nvPr/>
        </p:nvSpPr>
        <p:spPr bwMode="auto">
          <a:xfrm rot="16794570">
            <a:off x="7224712" y="3440112"/>
            <a:ext cx="1066800" cy="533400"/>
          </a:xfrm>
          <a:custGeom>
            <a:avLst/>
            <a:gdLst>
              <a:gd name="T0" fmla="*/ 0 w 728"/>
              <a:gd name="T1" fmla="*/ 2147483646 h 336"/>
              <a:gd name="T2" fmla="*/ 2147483646 w 728"/>
              <a:gd name="T3" fmla="*/ 2147483646 h 336"/>
              <a:gd name="T4" fmla="*/ 2147483646 w 728"/>
              <a:gd name="T5" fmla="*/ 2147483646 h 3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8" h="336">
                <a:moveTo>
                  <a:pt x="0" y="48"/>
                </a:moveTo>
                <a:cubicBezTo>
                  <a:pt x="356" y="24"/>
                  <a:pt x="712" y="0"/>
                  <a:pt x="720" y="48"/>
                </a:cubicBezTo>
                <a:cubicBezTo>
                  <a:pt x="728" y="96"/>
                  <a:pt x="80" y="328"/>
                  <a:pt x="48" y="336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42" name="Line 40">
            <a:extLst>
              <a:ext uri="{FF2B5EF4-FFF2-40B4-BE49-F238E27FC236}">
                <a16:creationId xmlns:a16="http://schemas.microsoft.com/office/drawing/2014/main" id="{ABB04265-DFB6-4D27-BB96-1346E9D5D3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51662" y="4206875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43" name="Line 41">
            <a:extLst>
              <a:ext uri="{FF2B5EF4-FFF2-40B4-BE49-F238E27FC236}">
                <a16:creationId xmlns:a16="http://schemas.microsoft.com/office/drawing/2014/main" id="{446EF2E2-F77C-4C74-A5A0-4BA8B46B22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27975" y="4206875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44" name="Rectangle 42">
            <a:extLst>
              <a:ext uri="{FF2B5EF4-FFF2-40B4-BE49-F238E27FC236}">
                <a16:creationId xmlns:a16="http://schemas.microsoft.com/office/drawing/2014/main" id="{1B74CA59-B4DB-41C5-A8F4-7EA5212C5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1662" y="2792412"/>
            <a:ext cx="1524000" cy="1524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eaLnBrk="1" hangingPunct="1"/>
            <a:endParaRPr lang="it-IT" altLang="en-US" dirty="0"/>
          </a:p>
        </p:txBody>
      </p:sp>
      <p:sp>
        <p:nvSpPr>
          <p:cNvPr id="45" name="Line 43">
            <a:extLst>
              <a:ext uri="{FF2B5EF4-FFF2-40B4-BE49-F238E27FC236}">
                <a16:creationId xmlns:a16="http://schemas.microsoft.com/office/drawing/2014/main" id="{D1FA2DD2-E5DA-463C-82CA-FDB4A4598E9C}"/>
              </a:ext>
            </a:extLst>
          </p:cNvPr>
          <p:cNvSpPr>
            <a:spLocks noChangeShapeType="1"/>
          </p:cNvSpPr>
          <p:nvPr/>
        </p:nvSpPr>
        <p:spPr bwMode="auto">
          <a:xfrm>
            <a:off x="7713662" y="3173412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46" name="Line 44">
            <a:extLst>
              <a:ext uri="{FF2B5EF4-FFF2-40B4-BE49-F238E27FC236}">
                <a16:creationId xmlns:a16="http://schemas.microsoft.com/office/drawing/2014/main" id="{AD3F7C82-E84A-445B-B22C-00F8F207FE92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2062" y="3554412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47" name="Rectangle 47">
            <a:extLst>
              <a:ext uri="{FF2B5EF4-FFF2-40B4-BE49-F238E27FC236}">
                <a16:creationId xmlns:a16="http://schemas.microsoft.com/office/drawing/2014/main" id="{F60987FE-52A8-4F19-A6A2-31ADF9D8B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1662" y="2820987"/>
            <a:ext cx="1524000" cy="1447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eaLnBrk="1" hangingPunct="1"/>
            <a:endParaRPr lang="it-IT" altLang="en-US" dirty="0"/>
          </a:p>
        </p:txBody>
      </p:sp>
      <p:sp>
        <p:nvSpPr>
          <p:cNvPr id="48" name="TextBox 5">
            <a:extLst>
              <a:ext uri="{FF2B5EF4-FFF2-40B4-BE49-F238E27FC236}">
                <a16:creationId xmlns:a16="http://schemas.microsoft.com/office/drawing/2014/main" id="{003AB4B6-811F-495E-ACA2-7479DEAB6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662" y="1820862"/>
            <a:ext cx="2243138" cy="57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tx1"/>
              </a:buClr>
              <a:defRPr/>
            </a:pPr>
            <a:r>
              <a:rPr lang="it-IT" altLang="en-US" sz="2400" b="1" dirty="0">
                <a:solidFill>
                  <a:srgbClr val="114A66"/>
                </a:solidFill>
                <a:latin typeface="Verdana" panose="020B0604030504040204" pitchFamily="34" charset="0"/>
              </a:rPr>
              <a:t>Luce</a:t>
            </a:r>
            <a:endParaRPr lang="it-IT" altLang="en-US" sz="1600" dirty="0">
              <a:solidFill>
                <a:srgbClr val="005890"/>
              </a:solidFill>
            </a:endParaRPr>
          </a:p>
        </p:txBody>
      </p:sp>
      <p:sp>
        <p:nvSpPr>
          <p:cNvPr id="49" name="TextBox 5">
            <a:extLst>
              <a:ext uri="{FF2B5EF4-FFF2-40B4-BE49-F238E27FC236}">
                <a16:creationId xmlns:a16="http://schemas.microsoft.com/office/drawing/2014/main" id="{03063D28-7667-445A-825B-0DDE3CD58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75" y="4705350"/>
            <a:ext cx="2243137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tx1"/>
              </a:buClr>
              <a:defRPr/>
            </a:pPr>
            <a:r>
              <a:rPr lang="it-IT" altLang="en-US" sz="2400" b="1" dirty="0">
                <a:solidFill>
                  <a:srgbClr val="114A66"/>
                </a:solidFill>
                <a:latin typeface="Verdana" panose="020B0604030504040204" pitchFamily="34" charset="0"/>
              </a:rPr>
              <a:t>Diodo laser</a:t>
            </a:r>
          </a:p>
          <a:p>
            <a:pPr>
              <a:defRPr/>
            </a:pPr>
            <a:endParaRPr lang="it-IT" altLang="en-US" sz="1600" dirty="0">
              <a:solidFill>
                <a:srgbClr val="005890"/>
              </a:solidFill>
            </a:endParaRPr>
          </a:p>
        </p:txBody>
      </p:sp>
      <p:sp>
        <p:nvSpPr>
          <p:cNvPr id="50" name="TextBox 5">
            <a:extLst>
              <a:ext uri="{FF2B5EF4-FFF2-40B4-BE49-F238E27FC236}">
                <a16:creationId xmlns:a16="http://schemas.microsoft.com/office/drawing/2014/main" id="{CDE39AD6-D384-4A00-91DF-15FD1A18C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0" y="5586412"/>
            <a:ext cx="3009898" cy="57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tx1"/>
              </a:buClr>
              <a:defRPr/>
            </a:pPr>
            <a:r>
              <a:rPr lang="it-IT" altLang="en-US" sz="2400" b="1" dirty="0">
                <a:solidFill>
                  <a:srgbClr val="114A66"/>
                </a:solidFill>
                <a:latin typeface="Verdana" panose="020B0604030504040204" pitchFamily="34" charset="0"/>
              </a:rPr>
              <a:t>Flusso d’acqua</a:t>
            </a:r>
            <a:endParaRPr lang="it-IT" altLang="en-US" sz="1600" dirty="0">
              <a:solidFill>
                <a:srgbClr val="005890"/>
              </a:solidFill>
            </a:endParaRPr>
          </a:p>
        </p:txBody>
      </p:sp>
      <p:sp>
        <p:nvSpPr>
          <p:cNvPr id="51" name="TextBox 5">
            <a:extLst>
              <a:ext uri="{FF2B5EF4-FFF2-40B4-BE49-F238E27FC236}">
                <a16:creationId xmlns:a16="http://schemas.microsoft.com/office/drawing/2014/main" id="{B6C83031-42DF-4822-84F5-D862A8621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750" y="4906962"/>
            <a:ext cx="2741612" cy="57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tx1"/>
              </a:buClr>
              <a:defRPr/>
            </a:pPr>
            <a:r>
              <a:rPr lang="it-IT" altLang="en-US" sz="2400" b="1" dirty="0">
                <a:solidFill>
                  <a:srgbClr val="114A66"/>
                </a:solidFill>
                <a:latin typeface="Verdana" panose="020B0604030504040204" pitchFamily="34" charset="0"/>
              </a:rPr>
              <a:t>Foto diodo</a:t>
            </a:r>
            <a:endParaRPr lang="it-IT" altLang="en-US" sz="1600" dirty="0">
              <a:solidFill>
                <a:srgbClr val="005890"/>
              </a:solidFill>
            </a:endParaRPr>
          </a:p>
        </p:txBody>
      </p:sp>
      <p:sp>
        <p:nvSpPr>
          <p:cNvPr id="52" name="TextBox 5">
            <a:extLst>
              <a:ext uri="{FF2B5EF4-FFF2-40B4-BE49-F238E27FC236}">
                <a16:creationId xmlns:a16="http://schemas.microsoft.com/office/drawing/2014/main" id="{185E8EEC-BCEE-41E7-BDE6-A302EB918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676400"/>
            <a:ext cx="2243137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tx1"/>
              </a:buClr>
              <a:defRPr/>
            </a:pPr>
            <a:r>
              <a:rPr lang="it-IT" altLang="en-US" sz="2400" b="1" dirty="0">
                <a:solidFill>
                  <a:srgbClr val="114A66"/>
                </a:solidFill>
                <a:latin typeface="Verdana" panose="020B0604030504040204" pitchFamily="34" charset="0"/>
              </a:rPr>
              <a:t>Particelle</a:t>
            </a:r>
          </a:p>
          <a:p>
            <a:pPr>
              <a:defRPr/>
            </a:pPr>
            <a:endParaRPr lang="it-IT" altLang="en-US" sz="1600" dirty="0">
              <a:solidFill>
                <a:srgbClr val="0058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94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00156 -0.1129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564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-0.0019 -0.11459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57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1.66667E-6 -0.06667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1.66667E-6 -0.06666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0125 -0.07222 " pathEditMode="relative" rAng="0" ptsTypes="AA">
                                      <p:cBhvr>
                                        <p:cTn id="17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-361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139 L -0.01146 -0.07083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-361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5E-6 -0.06667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1.66667E-6 -0.06667 " pathEditMode="relative" rAng="0" ptsTypes="AA">
                                      <p:cBhvr>
                                        <p:cTn id="23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-0.06666 " pathEditMode="relative" rAng="0" ptsTypes="AA">
                                      <p:cBhvr>
                                        <p:cTn id="25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-1.66667E-6 -0.06666 " pathEditMode="relative" rAng="0" ptsTypes="AA">
                                      <p:cBhvr>
                                        <p:cTn id="27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4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1189</TotalTime>
  <Words>1262</Words>
  <Application>Microsoft Office PowerPoint</Application>
  <PresentationFormat>On-screen Show (4:3)</PresentationFormat>
  <Paragraphs>239</Paragraphs>
  <Slides>27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Verdana</vt:lpstr>
      <vt:lpstr>Office Theme</vt:lpstr>
      <vt:lpstr>PowerPoint Presentation</vt:lpstr>
      <vt:lpstr>Versioni con modulo sensore</vt:lpstr>
      <vt:lpstr>Versioni con sensore integrato</vt:lpstr>
      <vt:lpstr>Contatori di particelle e acqua potabile</vt:lpstr>
      <vt:lpstr>Contatori di particelle nell’industria</vt:lpstr>
      <vt:lpstr>Torbidità (Dispersione a 90°)</vt:lpstr>
      <vt:lpstr>Cosa ci dice la torbidità?</vt:lpstr>
      <vt:lpstr>Dove si installa?</vt:lpstr>
      <vt:lpstr>Principio di funzionamento</vt:lpstr>
      <vt:lpstr>Conteggio e dimensionamento</vt:lpstr>
      <vt:lpstr>Lettura volumetrica: ppbSense</vt:lpstr>
      <vt:lpstr>Monitoraggio prestazioni filtro</vt:lpstr>
      <vt:lpstr>Un confronto</vt:lpstr>
      <vt:lpstr>Coagulazione e microfloc</vt:lpstr>
      <vt:lpstr>Conteggio particelle/Torbidità</vt:lpstr>
      <vt:lpstr>Contatori di particelle</vt:lpstr>
      <vt:lpstr>Applicazioni</vt:lpstr>
      <vt:lpstr>Caratteristiche generali</vt:lpstr>
      <vt:lpstr>Innovazioni</vt:lpstr>
      <vt:lpstr>Sensori distaccati per analizzatori</vt:lpstr>
      <vt:lpstr>Sistemi integrati e portabile</vt:lpstr>
      <vt:lpstr>Vantaggi principali</vt:lpstr>
      <vt:lpstr>Analizzatori: Base e Avanzato</vt:lpstr>
      <vt:lpstr>Tipi di Controllo</vt:lpstr>
      <vt:lpstr>Protocolli di Comunicazione</vt:lpstr>
      <vt:lpstr>Telegestione con accesso remoto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GabrieleOstuni</dc:creator>
  <cp:lastModifiedBy>Gabriele Ostuni</cp:lastModifiedBy>
  <cp:revision>72</cp:revision>
  <dcterms:created xsi:type="dcterms:W3CDTF">2006-08-16T00:00:00Z</dcterms:created>
  <dcterms:modified xsi:type="dcterms:W3CDTF">2020-06-10T17:48:08Z</dcterms:modified>
</cp:coreProperties>
</file>