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69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7" r:id="rId16"/>
    <p:sldId id="319" r:id="rId17"/>
    <p:sldId id="304" r:id="rId18"/>
    <p:sldId id="260" r:id="rId19"/>
    <p:sldId id="262" r:id="rId20"/>
    <p:sldId id="263" r:id="rId21"/>
    <p:sldId id="29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5FAA"/>
    <a:srgbClr val="39AB4E"/>
    <a:srgbClr val="ED1B25"/>
    <a:srgbClr val="FB8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32F656-DF07-444D-8B34-EBDFEC3CBC66}" v="8" dt="2020-06-10T17:55:54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0259" autoAdjust="0"/>
  </p:normalViewPr>
  <p:slideViewPr>
    <p:cSldViewPr>
      <p:cViewPr varScale="1">
        <p:scale>
          <a:sx n="91" d="100"/>
          <a:sy n="91" d="100"/>
        </p:scale>
        <p:origin x="219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e Ostuni" userId="b6a0a9bd2ef8212d" providerId="LiveId" clId="{1232F656-DF07-444D-8B34-EBDFEC3CBC66}"/>
    <pc:docChg chg="custSel delSld modSld">
      <pc:chgData name="Gabriele Ostuni" userId="b6a0a9bd2ef8212d" providerId="LiveId" clId="{1232F656-DF07-444D-8B34-EBDFEC3CBC66}" dt="2020-06-10T16:27:47.288" v="1514" actId="20577"/>
      <pc:docMkLst>
        <pc:docMk/>
      </pc:docMkLst>
      <pc:sldChg chg="addSp delSp modSp mod modNotesTx">
        <pc:chgData name="Gabriele Ostuni" userId="b6a0a9bd2ef8212d" providerId="LiveId" clId="{1232F656-DF07-444D-8B34-EBDFEC3CBC66}" dt="2020-06-04T19:41:09.469" v="25" actId="20577"/>
        <pc:sldMkLst>
          <pc:docMk/>
          <pc:sldMk cId="1058055028" sldId="257"/>
        </pc:sldMkLst>
        <pc:picChg chg="del">
          <ac:chgData name="Gabriele Ostuni" userId="b6a0a9bd2ef8212d" providerId="LiveId" clId="{1232F656-DF07-444D-8B34-EBDFEC3CBC66}" dt="2020-06-04T19:26:29.269" v="0" actId="478"/>
          <ac:picMkLst>
            <pc:docMk/>
            <pc:sldMk cId="1058055028" sldId="257"/>
            <ac:picMk id="4" creationId="{00000000-0000-0000-0000-000000000000}"/>
          </ac:picMkLst>
        </pc:picChg>
        <pc:picChg chg="add mod">
          <ac:chgData name="Gabriele Ostuni" userId="b6a0a9bd2ef8212d" providerId="LiveId" clId="{1232F656-DF07-444D-8B34-EBDFEC3CBC66}" dt="2020-06-04T19:26:52.909" v="5"/>
          <ac:picMkLst>
            <pc:docMk/>
            <pc:sldMk cId="1058055028" sldId="257"/>
            <ac:picMk id="8" creationId="{F1063DD8-02F0-4FC0-A6DB-C08ACAC9F043}"/>
          </ac:picMkLst>
        </pc:picChg>
      </pc:sldChg>
      <pc:sldChg chg="modSp mod">
        <pc:chgData name="Gabriele Ostuni" userId="b6a0a9bd2ef8212d" providerId="LiveId" clId="{1232F656-DF07-444D-8B34-EBDFEC3CBC66}" dt="2020-06-10T14:55:36.542" v="39" actId="20577"/>
        <pc:sldMkLst>
          <pc:docMk/>
          <pc:sldMk cId="1042277148" sldId="258"/>
        </pc:sldMkLst>
        <pc:spChg chg="mod">
          <ac:chgData name="Gabriele Ostuni" userId="b6a0a9bd2ef8212d" providerId="LiveId" clId="{1232F656-DF07-444D-8B34-EBDFEC3CBC66}" dt="2020-06-10T14:55:36.542" v="39" actId="20577"/>
          <ac:spMkLst>
            <pc:docMk/>
            <pc:sldMk cId="1042277148" sldId="258"/>
            <ac:spMk id="14" creationId="{6F70F8A8-37F4-44EB-B4FB-A3CFB9FB4F98}"/>
          </ac:spMkLst>
        </pc:spChg>
      </pc:sldChg>
      <pc:sldChg chg="modSp mod">
        <pc:chgData name="Gabriele Ostuni" userId="b6a0a9bd2ef8212d" providerId="LiveId" clId="{1232F656-DF07-444D-8B34-EBDFEC3CBC66}" dt="2020-06-10T16:27:47.288" v="1514" actId="20577"/>
        <pc:sldMkLst>
          <pc:docMk/>
          <pc:sldMk cId="2720699239" sldId="263"/>
        </pc:sldMkLst>
        <pc:spChg chg="mod">
          <ac:chgData name="Gabriele Ostuni" userId="b6a0a9bd2ef8212d" providerId="LiveId" clId="{1232F656-DF07-444D-8B34-EBDFEC3CBC66}" dt="2020-06-10T16:27:47.288" v="1514" actId="20577"/>
          <ac:spMkLst>
            <pc:docMk/>
            <pc:sldMk cId="2720699239" sldId="263"/>
            <ac:spMk id="2" creationId="{00000000-0000-0000-0000-000000000000}"/>
          </ac:spMkLst>
        </pc:spChg>
      </pc:sldChg>
      <pc:sldChg chg="modSp mod">
        <pc:chgData name="Gabriele Ostuni" userId="b6a0a9bd2ef8212d" providerId="LiveId" clId="{1232F656-DF07-444D-8B34-EBDFEC3CBC66}" dt="2020-06-10T15:50:24.923" v="920" actId="1076"/>
        <pc:sldMkLst>
          <pc:docMk/>
          <pc:sldMk cId="927890169" sldId="269"/>
        </pc:sldMkLst>
        <pc:spChg chg="mod">
          <ac:chgData name="Gabriele Ostuni" userId="b6a0a9bd2ef8212d" providerId="LiveId" clId="{1232F656-DF07-444D-8B34-EBDFEC3CBC66}" dt="2020-06-10T14:56:06.587" v="44" actId="20577"/>
          <ac:spMkLst>
            <pc:docMk/>
            <pc:sldMk cId="927890169" sldId="269"/>
            <ac:spMk id="2" creationId="{00000000-0000-0000-0000-000000000000}"/>
          </ac:spMkLst>
        </pc:spChg>
        <pc:spChg chg="mod">
          <ac:chgData name="Gabriele Ostuni" userId="b6a0a9bd2ef8212d" providerId="LiveId" clId="{1232F656-DF07-444D-8B34-EBDFEC3CBC66}" dt="2020-06-10T15:50:24.923" v="920" actId="1076"/>
          <ac:spMkLst>
            <pc:docMk/>
            <pc:sldMk cId="927890169" sldId="269"/>
            <ac:spMk id="6" creationId="{9ABAEE5F-07F8-44AB-B8AE-8AEB89D5DEC0}"/>
          </ac:spMkLst>
        </pc:spChg>
      </pc:sldChg>
      <pc:sldChg chg="addSp delSp modSp mod">
        <pc:chgData name="Gabriele Ostuni" userId="b6a0a9bd2ef8212d" providerId="LiveId" clId="{1232F656-DF07-444D-8B34-EBDFEC3CBC66}" dt="2020-06-04T19:26:41.114" v="4"/>
        <pc:sldMkLst>
          <pc:docMk/>
          <pc:sldMk cId="1307730828" sldId="298"/>
        </pc:sldMkLst>
        <pc:picChg chg="del">
          <ac:chgData name="Gabriele Ostuni" userId="b6a0a9bd2ef8212d" providerId="LiveId" clId="{1232F656-DF07-444D-8B34-EBDFEC3CBC66}" dt="2020-06-04T19:26:40.904" v="3" actId="478"/>
          <ac:picMkLst>
            <pc:docMk/>
            <pc:sldMk cId="1307730828" sldId="298"/>
            <ac:picMk id="4" creationId="{00000000-0000-0000-0000-000000000000}"/>
          </ac:picMkLst>
        </pc:picChg>
        <pc:picChg chg="add del mod">
          <ac:chgData name="Gabriele Ostuni" userId="b6a0a9bd2ef8212d" providerId="LiveId" clId="{1232F656-DF07-444D-8B34-EBDFEC3CBC66}" dt="2020-06-04T19:26:39.844" v="2"/>
          <ac:picMkLst>
            <pc:docMk/>
            <pc:sldMk cId="1307730828" sldId="298"/>
            <ac:picMk id="6" creationId="{ACA5CC15-E6CF-4E1F-83D1-F9590680CA21}"/>
          </ac:picMkLst>
        </pc:picChg>
        <pc:picChg chg="add mod">
          <ac:chgData name="Gabriele Ostuni" userId="b6a0a9bd2ef8212d" providerId="LiveId" clId="{1232F656-DF07-444D-8B34-EBDFEC3CBC66}" dt="2020-06-04T19:26:41.114" v="4"/>
          <ac:picMkLst>
            <pc:docMk/>
            <pc:sldMk cId="1307730828" sldId="298"/>
            <ac:picMk id="7" creationId="{30A18FDA-6B22-4F6D-A455-02160EACC448}"/>
          </ac:picMkLst>
        </pc:picChg>
      </pc:sldChg>
      <pc:sldChg chg="modSp mod modNotesTx">
        <pc:chgData name="Gabriele Ostuni" userId="b6a0a9bd2ef8212d" providerId="LiveId" clId="{1232F656-DF07-444D-8B34-EBDFEC3CBC66}" dt="2020-06-10T15:50:55.941" v="921" actId="20577"/>
        <pc:sldMkLst>
          <pc:docMk/>
          <pc:sldMk cId="4286057190" sldId="305"/>
        </pc:sldMkLst>
        <pc:spChg chg="mod">
          <ac:chgData name="Gabriele Ostuni" userId="b6a0a9bd2ef8212d" providerId="LiveId" clId="{1232F656-DF07-444D-8B34-EBDFEC3CBC66}" dt="2020-06-10T15:04:01.693" v="132" actId="20577"/>
          <ac:spMkLst>
            <pc:docMk/>
            <pc:sldMk cId="4286057190" sldId="305"/>
            <ac:spMk id="6" creationId="{9ABAEE5F-07F8-44AB-B8AE-8AEB89D5DEC0}"/>
          </ac:spMkLst>
        </pc:spChg>
      </pc:sldChg>
      <pc:sldChg chg="modSp mod modNotesTx">
        <pc:chgData name="Gabriele Ostuni" userId="b6a0a9bd2ef8212d" providerId="LiveId" clId="{1232F656-DF07-444D-8B34-EBDFEC3CBC66}" dt="2020-06-10T16:16:39.730" v="942" actId="20577"/>
        <pc:sldMkLst>
          <pc:docMk/>
          <pc:sldMk cId="862646099" sldId="306"/>
        </pc:sldMkLst>
        <pc:spChg chg="mod">
          <ac:chgData name="Gabriele Ostuni" userId="b6a0a9bd2ef8212d" providerId="LiveId" clId="{1232F656-DF07-444D-8B34-EBDFEC3CBC66}" dt="2020-06-10T15:04:49.070" v="156" actId="20577"/>
          <ac:spMkLst>
            <pc:docMk/>
            <pc:sldMk cId="862646099" sldId="306"/>
            <ac:spMk id="10" creationId="{9EA03BE6-3440-43DF-ABCC-225EAB0CD5F2}"/>
          </ac:spMkLst>
        </pc:spChg>
      </pc:sldChg>
      <pc:sldChg chg="modNotesTx">
        <pc:chgData name="Gabriele Ostuni" userId="b6a0a9bd2ef8212d" providerId="LiveId" clId="{1232F656-DF07-444D-8B34-EBDFEC3CBC66}" dt="2020-06-10T15:07:17.109" v="468" actId="20577"/>
        <pc:sldMkLst>
          <pc:docMk/>
          <pc:sldMk cId="633191042" sldId="307"/>
        </pc:sldMkLst>
      </pc:sldChg>
      <pc:sldChg chg="modSp mod modNotesTx">
        <pc:chgData name="Gabriele Ostuni" userId="b6a0a9bd2ef8212d" providerId="LiveId" clId="{1232F656-DF07-444D-8B34-EBDFEC3CBC66}" dt="2020-06-10T16:18:00.873" v="1028" actId="20577"/>
        <pc:sldMkLst>
          <pc:docMk/>
          <pc:sldMk cId="806233165" sldId="308"/>
        </pc:sldMkLst>
        <pc:spChg chg="mod">
          <ac:chgData name="Gabriele Ostuni" userId="b6a0a9bd2ef8212d" providerId="LiveId" clId="{1232F656-DF07-444D-8B34-EBDFEC3CBC66}" dt="2020-06-10T15:08:44.031" v="497" actId="20577"/>
          <ac:spMkLst>
            <pc:docMk/>
            <pc:sldMk cId="806233165" sldId="308"/>
            <ac:spMk id="6" creationId="{9ABAEE5F-07F8-44AB-B8AE-8AEB89D5DEC0}"/>
          </ac:spMkLst>
        </pc:spChg>
      </pc:sldChg>
      <pc:sldChg chg="modSp mod modNotesTx">
        <pc:chgData name="Gabriele Ostuni" userId="b6a0a9bd2ef8212d" providerId="LiveId" clId="{1232F656-DF07-444D-8B34-EBDFEC3CBC66}" dt="2020-06-10T15:11:54.919" v="902" actId="20577"/>
        <pc:sldMkLst>
          <pc:docMk/>
          <pc:sldMk cId="147173848" sldId="309"/>
        </pc:sldMkLst>
        <pc:spChg chg="mod">
          <ac:chgData name="Gabriele Ostuni" userId="b6a0a9bd2ef8212d" providerId="LiveId" clId="{1232F656-DF07-444D-8B34-EBDFEC3CBC66}" dt="2020-06-10T15:10:07.259" v="530" actId="20577"/>
          <ac:spMkLst>
            <pc:docMk/>
            <pc:sldMk cId="147173848" sldId="309"/>
            <ac:spMk id="2" creationId="{00000000-0000-0000-0000-000000000000}"/>
          </ac:spMkLst>
        </pc:spChg>
      </pc:sldChg>
      <pc:sldChg chg="modSp mod">
        <pc:chgData name="Gabriele Ostuni" userId="b6a0a9bd2ef8212d" providerId="LiveId" clId="{1232F656-DF07-444D-8B34-EBDFEC3CBC66}" dt="2020-06-10T15:12:15.594" v="919" actId="20577"/>
        <pc:sldMkLst>
          <pc:docMk/>
          <pc:sldMk cId="1243075421" sldId="310"/>
        </pc:sldMkLst>
        <pc:spChg chg="mod">
          <ac:chgData name="Gabriele Ostuni" userId="b6a0a9bd2ef8212d" providerId="LiveId" clId="{1232F656-DF07-444D-8B34-EBDFEC3CBC66}" dt="2020-06-10T15:12:15.594" v="919" actId="20577"/>
          <ac:spMkLst>
            <pc:docMk/>
            <pc:sldMk cId="1243075421" sldId="310"/>
            <ac:spMk id="6" creationId="{9ABAEE5F-07F8-44AB-B8AE-8AEB89D5DEC0}"/>
          </ac:spMkLst>
        </pc:spChg>
      </pc:sldChg>
      <pc:sldChg chg="modNotesTx">
        <pc:chgData name="Gabriele Ostuni" userId="b6a0a9bd2ef8212d" providerId="LiveId" clId="{1232F656-DF07-444D-8B34-EBDFEC3CBC66}" dt="2020-06-10T16:21:45.567" v="1038" actId="20577"/>
        <pc:sldMkLst>
          <pc:docMk/>
          <pc:sldMk cId="1346662361" sldId="311"/>
        </pc:sldMkLst>
      </pc:sldChg>
      <pc:sldChg chg="modNotesTx">
        <pc:chgData name="Gabriele Ostuni" userId="b6a0a9bd2ef8212d" providerId="LiveId" clId="{1232F656-DF07-444D-8B34-EBDFEC3CBC66}" dt="2020-06-10T16:22:29.104" v="1203" actId="6549"/>
        <pc:sldMkLst>
          <pc:docMk/>
          <pc:sldMk cId="3085840948" sldId="312"/>
        </pc:sldMkLst>
      </pc:sldChg>
      <pc:sldChg chg="modSp mod">
        <pc:chgData name="Gabriele Ostuni" userId="b6a0a9bd2ef8212d" providerId="LiveId" clId="{1232F656-DF07-444D-8B34-EBDFEC3CBC66}" dt="2020-06-10T16:24:23.448" v="1216" actId="20577"/>
        <pc:sldMkLst>
          <pc:docMk/>
          <pc:sldMk cId="448749106" sldId="313"/>
        </pc:sldMkLst>
        <pc:spChg chg="mod">
          <ac:chgData name="Gabriele Ostuni" userId="b6a0a9bd2ef8212d" providerId="LiveId" clId="{1232F656-DF07-444D-8B34-EBDFEC3CBC66}" dt="2020-06-10T16:24:23.448" v="1216" actId="20577"/>
          <ac:spMkLst>
            <pc:docMk/>
            <pc:sldMk cId="448749106" sldId="313"/>
            <ac:spMk id="6" creationId="{9ABAEE5F-07F8-44AB-B8AE-8AEB89D5DEC0}"/>
          </ac:spMkLst>
        </pc:spChg>
      </pc:sldChg>
      <pc:sldChg chg="modSp mod">
        <pc:chgData name="Gabriele Ostuni" userId="b6a0a9bd2ef8212d" providerId="LiveId" clId="{1232F656-DF07-444D-8B34-EBDFEC3CBC66}" dt="2020-06-10T16:24:39.322" v="1231" actId="120"/>
        <pc:sldMkLst>
          <pc:docMk/>
          <pc:sldMk cId="1026027269" sldId="314"/>
        </pc:sldMkLst>
        <pc:spChg chg="mod">
          <ac:chgData name="Gabriele Ostuni" userId="b6a0a9bd2ef8212d" providerId="LiveId" clId="{1232F656-DF07-444D-8B34-EBDFEC3CBC66}" dt="2020-06-10T16:24:39.322" v="1231" actId="120"/>
          <ac:spMkLst>
            <pc:docMk/>
            <pc:sldMk cId="1026027269" sldId="314"/>
            <ac:spMk id="6" creationId="{9ABAEE5F-07F8-44AB-B8AE-8AEB89D5DEC0}"/>
          </ac:spMkLst>
        </pc:spChg>
      </pc:sldChg>
      <pc:sldChg chg="modSp mod">
        <pc:chgData name="Gabriele Ostuni" userId="b6a0a9bd2ef8212d" providerId="LiveId" clId="{1232F656-DF07-444D-8B34-EBDFEC3CBC66}" dt="2020-06-10T16:25:53.122" v="1337" actId="20577"/>
        <pc:sldMkLst>
          <pc:docMk/>
          <pc:sldMk cId="8594810" sldId="315"/>
        </pc:sldMkLst>
        <pc:spChg chg="mod">
          <ac:chgData name="Gabriele Ostuni" userId="b6a0a9bd2ef8212d" providerId="LiveId" clId="{1232F656-DF07-444D-8B34-EBDFEC3CBC66}" dt="2020-06-10T16:25:53.122" v="1337" actId="20577"/>
          <ac:spMkLst>
            <pc:docMk/>
            <pc:sldMk cId="8594810" sldId="315"/>
            <ac:spMk id="6" creationId="{9ABAEE5F-07F8-44AB-B8AE-8AEB89D5DEC0}"/>
          </ac:spMkLst>
        </pc:spChg>
      </pc:sldChg>
      <pc:sldChg chg="del">
        <pc:chgData name="Gabriele Ostuni" userId="b6a0a9bd2ef8212d" providerId="LiveId" clId="{1232F656-DF07-444D-8B34-EBDFEC3CBC66}" dt="2020-06-10T16:26:02.284" v="1338" actId="47"/>
        <pc:sldMkLst>
          <pc:docMk/>
          <pc:sldMk cId="4149789149" sldId="316"/>
        </pc:sldMkLst>
      </pc:sldChg>
      <pc:sldChg chg="modNotesTx">
        <pc:chgData name="Gabriele Ostuni" userId="b6a0a9bd2ef8212d" providerId="LiveId" clId="{1232F656-DF07-444D-8B34-EBDFEC3CBC66}" dt="2020-06-10T16:26:27.096" v="1434" actId="20577"/>
        <pc:sldMkLst>
          <pc:docMk/>
          <pc:sldMk cId="827591580" sldId="317"/>
        </pc:sldMkLst>
      </pc:sldChg>
      <pc:sldChg chg="modSp mod">
        <pc:chgData name="Gabriele Ostuni" userId="b6a0a9bd2ef8212d" providerId="LiveId" clId="{1232F656-DF07-444D-8B34-EBDFEC3CBC66}" dt="2020-06-10T16:27:17.125" v="1493" actId="255"/>
        <pc:sldMkLst>
          <pc:docMk/>
          <pc:sldMk cId="2165301815" sldId="319"/>
        </pc:sldMkLst>
        <pc:spChg chg="mod">
          <ac:chgData name="Gabriele Ostuni" userId="b6a0a9bd2ef8212d" providerId="LiveId" clId="{1232F656-DF07-444D-8B34-EBDFEC3CBC66}" dt="2020-06-10T16:27:17.125" v="1493" actId="255"/>
          <ac:spMkLst>
            <pc:docMk/>
            <pc:sldMk cId="2165301815" sldId="319"/>
            <ac:spMk id="3" creationId="{F20F4116-EF94-483B-AD1E-412DF293795D}"/>
          </ac:spMkLst>
        </pc:spChg>
      </pc:sldChg>
    </pc:docChg>
  </pc:docChgLst>
  <pc:docChgLst>
    <pc:chgData name="Gabriele Ostuni" userId="b6a0a9bd2ef8212d" providerId="LiveId" clId="{8210BDF8-AFC2-4281-8C7D-462BC6CAB121}"/>
    <pc:docChg chg="modSld">
      <pc:chgData name="Gabriele Ostuni" userId="b6a0a9bd2ef8212d" providerId="LiveId" clId="{8210BDF8-AFC2-4281-8C7D-462BC6CAB121}" dt="2020-04-06T12:13:19.922" v="1" actId="1076"/>
      <pc:docMkLst>
        <pc:docMk/>
      </pc:docMkLst>
      <pc:sldChg chg="addSp modSp mod">
        <pc:chgData name="Gabriele Ostuni" userId="b6a0a9bd2ef8212d" providerId="LiveId" clId="{8210BDF8-AFC2-4281-8C7D-462BC6CAB121}" dt="2020-04-06T12:13:19.922" v="1" actId="1076"/>
        <pc:sldMkLst>
          <pc:docMk/>
          <pc:sldMk cId="1058055028" sldId="257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1058055028" sldId="257"/>
            <ac:picMk id="2" creationId="{FC7667FA-905D-4B04-855B-AD8D1250D378}"/>
          </ac:picMkLst>
        </pc:picChg>
        <pc:picChg chg="mod">
          <ac:chgData name="Gabriele Ostuni" userId="b6a0a9bd2ef8212d" providerId="LiveId" clId="{8210BDF8-AFC2-4281-8C7D-462BC6CAB121}" dt="2020-04-06T12:13:19.922" v="1" actId="1076"/>
          <ac:picMkLst>
            <pc:docMk/>
            <pc:sldMk cId="1058055028" sldId="257"/>
            <ac:picMk id="4" creationId="{00000000-0000-0000-0000-000000000000}"/>
          </ac:picMkLst>
        </pc:picChg>
      </pc:sldChg>
      <pc:sldChg chg="addSp modSp">
        <pc:chgData name="Gabriele Ostuni" userId="b6a0a9bd2ef8212d" providerId="LiveId" clId="{8210BDF8-AFC2-4281-8C7D-462BC6CAB121}" dt="2020-04-06T12:12:43.214" v="0"/>
        <pc:sldMkLst>
          <pc:docMk/>
          <pc:sldMk cId="1042277148" sldId="258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1042277148" sldId="258"/>
            <ac:picMk id="2" creationId="{D27656AC-B17C-4A53-96A7-6AC02E2F118F}"/>
          </ac:picMkLst>
        </pc:picChg>
      </pc:sldChg>
      <pc:sldChg chg="addSp modSp">
        <pc:chgData name="Gabriele Ostuni" userId="b6a0a9bd2ef8212d" providerId="LiveId" clId="{8210BDF8-AFC2-4281-8C7D-462BC6CAB121}" dt="2020-04-06T12:12:43.214" v="0"/>
        <pc:sldMkLst>
          <pc:docMk/>
          <pc:sldMk cId="231967230" sldId="259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231967230" sldId="259"/>
            <ac:picMk id="3" creationId="{33EF1E23-B870-4736-A62D-D8D03FB693C7}"/>
          </ac:picMkLst>
        </pc:picChg>
      </pc:sldChg>
      <pc:sldChg chg="addSp modSp">
        <pc:chgData name="Gabriele Ostuni" userId="b6a0a9bd2ef8212d" providerId="LiveId" clId="{8210BDF8-AFC2-4281-8C7D-462BC6CAB121}" dt="2020-04-06T12:12:43.214" v="0"/>
        <pc:sldMkLst>
          <pc:docMk/>
          <pc:sldMk cId="1629226035" sldId="261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1629226035" sldId="261"/>
            <ac:picMk id="3" creationId="{15B51257-6E0C-4AD8-80E3-8D3ACB64EA99}"/>
          </ac:picMkLst>
        </pc:picChg>
      </pc:sldChg>
      <pc:sldChg chg="addSp modSp">
        <pc:chgData name="Gabriele Ostuni" userId="b6a0a9bd2ef8212d" providerId="LiveId" clId="{8210BDF8-AFC2-4281-8C7D-462BC6CAB121}" dt="2020-04-06T12:12:43.214" v="0"/>
        <pc:sldMkLst>
          <pc:docMk/>
          <pc:sldMk cId="3189911502" sldId="265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3189911502" sldId="265"/>
            <ac:picMk id="3" creationId="{2050882F-9833-4733-8297-F1A884DD7031}"/>
          </ac:picMkLst>
        </pc:picChg>
      </pc:sldChg>
      <pc:sldChg chg="addSp modSp">
        <pc:chgData name="Gabriele Ostuni" userId="b6a0a9bd2ef8212d" providerId="LiveId" clId="{8210BDF8-AFC2-4281-8C7D-462BC6CAB121}" dt="2020-04-06T12:12:43.214" v="0"/>
        <pc:sldMkLst>
          <pc:docMk/>
          <pc:sldMk cId="927890169" sldId="269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927890169" sldId="269"/>
            <ac:picMk id="3" creationId="{8BC4B7D6-7143-4F0B-8028-73DD74889733}"/>
          </ac:picMkLst>
        </pc:picChg>
      </pc:sldChg>
      <pc:sldChg chg="addSp modSp">
        <pc:chgData name="Gabriele Ostuni" userId="b6a0a9bd2ef8212d" providerId="LiveId" clId="{8210BDF8-AFC2-4281-8C7D-462BC6CAB121}" dt="2020-04-06T12:12:43.214" v="0"/>
        <pc:sldMkLst>
          <pc:docMk/>
          <pc:sldMk cId="206152436" sldId="270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206152436" sldId="270"/>
            <ac:picMk id="3" creationId="{BA668F1E-FABE-4640-8800-DA50BA44A08A}"/>
          </ac:picMkLst>
        </pc:picChg>
      </pc:sldChg>
    </pc:docChg>
  </pc:docChgLst>
  <pc:docChgLst>
    <pc:chgData name="Gabriele Ostuni" userId="b6a0a9bd2ef8212d" providerId="LiveId" clId="{11F2CF80-78A0-4181-911E-526D87B5EC81}"/>
    <pc:docChg chg="undo custSel addSld delSld modSld">
      <pc:chgData name="Gabriele Ostuni" userId="b6a0a9bd2ef8212d" providerId="LiveId" clId="{11F2CF80-78A0-4181-911E-526D87B5EC81}" dt="2020-04-10T17:35:08.588" v="2302" actId="47"/>
      <pc:docMkLst>
        <pc:docMk/>
      </pc:docMkLst>
      <pc:sldChg chg="addSp delSp modSp">
        <pc:chgData name="Gabriele Ostuni" userId="b6a0a9bd2ef8212d" providerId="LiveId" clId="{11F2CF80-78A0-4181-911E-526D87B5EC81}" dt="2020-04-10T16:14:31.706" v="108" actId="1076"/>
        <pc:sldMkLst>
          <pc:docMk/>
          <pc:sldMk cId="1058055028" sldId="257"/>
        </pc:sldMkLst>
        <pc:spChg chg="mod">
          <ac:chgData name="Gabriele Ostuni" userId="b6a0a9bd2ef8212d" providerId="LiveId" clId="{11F2CF80-78A0-4181-911E-526D87B5EC81}" dt="2020-04-10T16:14:31.706" v="108" actId="1076"/>
          <ac:spMkLst>
            <pc:docMk/>
            <pc:sldMk cId="1058055028" sldId="257"/>
            <ac:spMk id="2" creationId="{9744E3F6-107A-41EA-8D79-DF203A64FB00}"/>
          </ac:spMkLst>
        </pc:spChg>
        <pc:spChg chg="mod">
          <ac:chgData name="Gabriele Ostuni" userId="b6a0a9bd2ef8212d" providerId="LiveId" clId="{11F2CF80-78A0-4181-911E-526D87B5EC81}" dt="2020-04-10T16:13:55.761" v="104" actId="6549"/>
          <ac:spMkLst>
            <pc:docMk/>
            <pc:sldMk cId="1058055028" sldId="257"/>
            <ac:spMk id="7" creationId="{EFADB564-366C-4F38-9A56-42084F304C21}"/>
          </ac:spMkLst>
        </pc:spChg>
        <pc:spChg chg="mod">
          <ac:chgData name="Gabriele Ostuni" userId="b6a0a9bd2ef8212d" providerId="LiveId" clId="{11F2CF80-78A0-4181-911E-526D87B5EC81}" dt="2020-04-10T16:12:39.060" v="32" actId="1076"/>
          <ac:spMkLst>
            <pc:docMk/>
            <pc:sldMk cId="1058055028" sldId="257"/>
            <ac:spMk id="10" creationId="{90546885-7439-42D7-89F3-1995B1EAD8E7}"/>
          </ac:spMkLst>
        </pc:spChg>
        <pc:picChg chg="add mod">
          <ac:chgData name="Gabriele Ostuni" userId="b6a0a9bd2ef8212d" providerId="LiveId" clId="{11F2CF80-78A0-4181-911E-526D87B5EC81}" dt="2020-04-10T16:14:29.753" v="107" actId="1076"/>
          <ac:picMkLst>
            <pc:docMk/>
            <pc:sldMk cId="1058055028" sldId="257"/>
            <ac:picMk id="8" creationId="{F7DE1782-D413-46E1-BBF7-5505D56AD45D}"/>
          </ac:picMkLst>
        </pc:picChg>
        <pc:picChg chg="del">
          <ac:chgData name="Gabriele Ostuni" userId="b6a0a9bd2ef8212d" providerId="LiveId" clId="{11F2CF80-78A0-4181-911E-526D87B5EC81}" dt="2020-04-10T16:12:04.202" v="0" actId="478"/>
          <ac:picMkLst>
            <pc:docMk/>
            <pc:sldMk cId="1058055028" sldId="257"/>
            <ac:picMk id="9" creationId="{7AE08902-8F00-4188-97CE-0B7C214C0BD9}"/>
          </ac:picMkLst>
        </pc:picChg>
      </pc:sldChg>
      <pc:sldChg chg="addSp delSp modSp">
        <pc:chgData name="Gabriele Ostuni" userId="b6a0a9bd2ef8212d" providerId="LiveId" clId="{11F2CF80-78A0-4181-911E-526D87B5EC81}" dt="2020-04-10T16:17:19.442" v="337" actId="20577"/>
        <pc:sldMkLst>
          <pc:docMk/>
          <pc:sldMk cId="1042277148" sldId="258"/>
        </pc:sldMkLst>
        <pc:spChg chg="mod">
          <ac:chgData name="Gabriele Ostuni" userId="b6a0a9bd2ef8212d" providerId="LiveId" clId="{11F2CF80-78A0-4181-911E-526D87B5EC81}" dt="2020-04-10T16:17:19.442" v="337" actId="20577"/>
          <ac:spMkLst>
            <pc:docMk/>
            <pc:sldMk cId="1042277148" sldId="258"/>
            <ac:spMk id="3" creationId="{15C7BE4B-1345-4AE0-880A-13B2425CCE8A}"/>
          </ac:spMkLst>
        </pc:spChg>
        <pc:spChg chg="mod">
          <ac:chgData name="Gabriele Ostuni" userId="b6a0a9bd2ef8212d" providerId="LiveId" clId="{11F2CF80-78A0-4181-911E-526D87B5EC81}" dt="2020-04-10T16:16:14.388" v="116" actId="20577"/>
          <ac:spMkLst>
            <pc:docMk/>
            <pc:sldMk cId="1042277148" sldId="258"/>
            <ac:spMk id="7" creationId="{00000000-0000-0000-0000-000000000000}"/>
          </ac:spMkLst>
        </pc:spChg>
        <pc:spChg chg="mod">
          <ac:chgData name="Gabriele Ostuni" userId="b6a0a9bd2ef8212d" providerId="LiveId" clId="{11F2CF80-78A0-4181-911E-526D87B5EC81}" dt="2020-04-10T16:16:29.933" v="156" actId="20577"/>
          <ac:spMkLst>
            <pc:docMk/>
            <pc:sldMk cId="1042277148" sldId="258"/>
            <ac:spMk id="14" creationId="{6F70F8A8-37F4-44EB-B4FB-A3CFB9FB4F98}"/>
          </ac:spMkLst>
        </pc:spChg>
        <pc:picChg chg="add mod">
          <ac:chgData name="Gabriele Ostuni" userId="b6a0a9bd2ef8212d" providerId="LiveId" clId="{11F2CF80-78A0-4181-911E-526D87B5EC81}" dt="2020-04-10T16:16:10.287" v="111" actId="1076"/>
          <ac:picMkLst>
            <pc:docMk/>
            <pc:sldMk cId="1042277148" sldId="258"/>
            <ac:picMk id="8" creationId="{49F01383-EF9B-4BA5-A864-7F168D31BF1D}"/>
          </ac:picMkLst>
        </pc:picChg>
        <pc:picChg chg="del">
          <ac:chgData name="Gabriele Ostuni" userId="b6a0a9bd2ef8212d" providerId="LiveId" clId="{11F2CF80-78A0-4181-911E-526D87B5EC81}" dt="2020-04-10T16:15:42.486" v="109" actId="478"/>
          <ac:picMkLst>
            <pc:docMk/>
            <pc:sldMk cId="1042277148" sldId="258"/>
            <ac:picMk id="12" creationId="{9E974833-B7EE-4467-855F-EABA031E0273}"/>
          </ac:picMkLst>
        </pc:picChg>
      </pc:sldChg>
      <pc:sldChg chg="add del">
        <pc:chgData name="Gabriele Ostuni" userId="b6a0a9bd2ef8212d" providerId="LiveId" clId="{11F2CF80-78A0-4181-911E-526D87B5EC81}" dt="2020-04-10T16:20:15.041" v="444" actId="47"/>
        <pc:sldMkLst>
          <pc:docMk/>
          <pc:sldMk cId="231967230" sldId="259"/>
        </pc:sldMkLst>
      </pc:sldChg>
      <pc:sldChg chg="add del">
        <pc:chgData name="Gabriele Ostuni" userId="b6a0a9bd2ef8212d" providerId="LiveId" clId="{11F2CF80-78A0-4181-911E-526D87B5EC81}" dt="2020-04-10T16:20:15.041" v="444" actId="47"/>
        <pc:sldMkLst>
          <pc:docMk/>
          <pc:sldMk cId="1629226035" sldId="261"/>
        </pc:sldMkLst>
      </pc:sldChg>
      <pc:sldChg chg="delSp modSp add del">
        <pc:chgData name="Gabriele Ostuni" userId="b6a0a9bd2ef8212d" providerId="LiveId" clId="{11F2CF80-78A0-4181-911E-526D87B5EC81}" dt="2020-04-10T16:20:10.762" v="443" actId="47"/>
        <pc:sldMkLst>
          <pc:docMk/>
          <pc:sldMk cId="927890169" sldId="269"/>
        </pc:sldMkLst>
        <pc:spChg chg="mod">
          <ac:chgData name="Gabriele Ostuni" userId="b6a0a9bd2ef8212d" providerId="LiveId" clId="{11F2CF80-78A0-4181-911E-526D87B5EC81}" dt="2020-04-10T16:17:29.497" v="348" actId="20577"/>
          <ac:spMkLst>
            <pc:docMk/>
            <pc:sldMk cId="927890169" sldId="269"/>
            <ac:spMk id="2" creationId="{00000000-0000-0000-0000-000000000000}"/>
          </ac:spMkLst>
        </pc:spChg>
        <pc:spChg chg="mod">
          <ac:chgData name="Gabriele Ostuni" userId="b6a0a9bd2ef8212d" providerId="LiveId" clId="{11F2CF80-78A0-4181-911E-526D87B5EC81}" dt="2020-04-10T16:19:56.451" v="441" actId="20577"/>
          <ac:spMkLst>
            <pc:docMk/>
            <pc:sldMk cId="927890169" sldId="269"/>
            <ac:spMk id="6" creationId="{9ABAEE5F-07F8-44AB-B8AE-8AEB89D5DEC0}"/>
          </ac:spMkLst>
        </pc:spChg>
        <pc:picChg chg="del">
          <ac:chgData name="Gabriele Ostuni" userId="b6a0a9bd2ef8212d" providerId="LiveId" clId="{11F2CF80-78A0-4181-911E-526D87B5EC81}" dt="2020-04-10T16:17:31.257" v="349" actId="478"/>
          <ac:picMkLst>
            <pc:docMk/>
            <pc:sldMk cId="927890169" sldId="269"/>
            <ac:picMk id="5" creationId="{E4489EFE-BCCF-4D55-A53B-3DAF3D079F01}"/>
          </ac:picMkLst>
        </pc:picChg>
      </pc:sldChg>
      <pc:sldChg chg="modSp">
        <pc:chgData name="Gabriele Ostuni" userId="b6a0a9bd2ef8212d" providerId="LiveId" clId="{11F2CF80-78A0-4181-911E-526D87B5EC81}" dt="2020-04-10T17:34:58.762" v="2301" actId="20577"/>
        <pc:sldMkLst>
          <pc:docMk/>
          <pc:sldMk cId="1307730828" sldId="298"/>
        </pc:sldMkLst>
        <pc:spChg chg="mod">
          <ac:chgData name="Gabriele Ostuni" userId="b6a0a9bd2ef8212d" providerId="LiveId" clId="{11F2CF80-78A0-4181-911E-526D87B5EC81}" dt="2020-04-10T17:34:58.762" v="2301" actId="20577"/>
          <ac:spMkLst>
            <pc:docMk/>
            <pc:sldMk cId="1307730828" sldId="298"/>
            <ac:spMk id="3" creationId="{52F62651-1416-44B3-921E-0CF2706A8008}"/>
          </ac:spMkLst>
        </pc:spChg>
      </pc:sldChg>
      <pc:sldChg chg="add del">
        <pc:chgData name="Gabriele Ostuni" userId="b6a0a9bd2ef8212d" providerId="LiveId" clId="{11F2CF80-78A0-4181-911E-526D87B5EC81}" dt="2020-04-10T16:20:15.041" v="444" actId="47"/>
        <pc:sldMkLst>
          <pc:docMk/>
          <pc:sldMk cId="4061742601" sldId="301"/>
        </pc:sldMkLst>
      </pc:sldChg>
      <pc:sldChg chg="add del">
        <pc:chgData name="Gabriele Ostuni" userId="b6a0a9bd2ef8212d" providerId="LiveId" clId="{11F2CF80-78A0-4181-911E-526D87B5EC81}" dt="2020-04-10T16:20:15.041" v="444" actId="47"/>
        <pc:sldMkLst>
          <pc:docMk/>
          <pc:sldMk cId="2002355705" sldId="302"/>
        </pc:sldMkLst>
      </pc:sldChg>
      <pc:sldChg chg="add del">
        <pc:chgData name="Gabriele Ostuni" userId="b6a0a9bd2ef8212d" providerId="LiveId" clId="{11F2CF80-78A0-4181-911E-526D87B5EC81}" dt="2020-04-10T16:20:15.041" v="444" actId="47"/>
        <pc:sldMkLst>
          <pc:docMk/>
          <pc:sldMk cId="395388695" sldId="303"/>
        </pc:sldMkLst>
      </pc:sldChg>
      <pc:sldChg chg="addSp modSp add">
        <pc:chgData name="Gabriele Ostuni" userId="b6a0a9bd2ef8212d" providerId="LiveId" clId="{11F2CF80-78A0-4181-911E-526D87B5EC81}" dt="2020-04-10T16:22:24.761" v="461" actId="1076"/>
        <pc:sldMkLst>
          <pc:docMk/>
          <pc:sldMk cId="746831748" sldId="305"/>
        </pc:sldMkLst>
        <pc:spChg chg="mod">
          <ac:chgData name="Gabriele Ostuni" userId="b6a0a9bd2ef8212d" providerId="LiveId" clId="{11F2CF80-78A0-4181-911E-526D87B5EC81}" dt="2020-04-10T16:22:24.761" v="461" actId="1076"/>
          <ac:spMkLst>
            <pc:docMk/>
            <pc:sldMk cId="746831748" sldId="305"/>
            <ac:spMk id="6" creationId="{9ABAEE5F-07F8-44AB-B8AE-8AEB89D5DEC0}"/>
          </ac:spMkLst>
        </pc:spChg>
        <pc:picChg chg="add mod">
          <ac:chgData name="Gabriele Ostuni" userId="b6a0a9bd2ef8212d" providerId="LiveId" clId="{11F2CF80-78A0-4181-911E-526D87B5EC81}" dt="2020-04-10T16:21:56.241" v="453" actId="1076"/>
          <ac:picMkLst>
            <pc:docMk/>
            <pc:sldMk cId="746831748" sldId="305"/>
            <ac:picMk id="4" creationId="{79CC5B97-57E4-46A3-A179-AD1D861F167A}"/>
          </ac:picMkLst>
        </pc:picChg>
      </pc:sldChg>
      <pc:sldChg chg="add del">
        <pc:chgData name="Gabriele Ostuni" userId="b6a0a9bd2ef8212d" providerId="LiveId" clId="{11F2CF80-78A0-4181-911E-526D87B5EC81}" dt="2020-04-10T16:20:15.041" v="444" actId="47"/>
        <pc:sldMkLst>
          <pc:docMk/>
          <pc:sldMk cId="812736217" sldId="305"/>
        </pc:sldMkLst>
      </pc:sldChg>
      <pc:sldChg chg="addSp modSp add">
        <pc:chgData name="Gabriele Ostuni" userId="b6a0a9bd2ef8212d" providerId="LiveId" clId="{11F2CF80-78A0-4181-911E-526D87B5EC81}" dt="2020-04-10T16:27:43.656" v="514" actId="20577"/>
        <pc:sldMkLst>
          <pc:docMk/>
          <pc:sldMk cId="2812492603" sldId="306"/>
        </pc:sldMkLst>
        <pc:spChg chg="mod">
          <ac:chgData name="Gabriele Ostuni" userId="b6a0a9bd2ef8212d" providerId="LiveId" clId="{11F2CF80-78A0-4181-911E-526D87B5EC81}" dt="2020-04-10T16:27:43.656" v="514" actId="20577"/>
          <ac:spMkLst>
            <pc:docMk/>
            <pc:sldMk cId="2812492603" sldId="306"/>
            <ac:spMk id="2" creationId="{00000000-0000-0000-0000-000000000000}"/>
          </ac:spMkLst>
        </pc:spChg>
        <pc:spChg chg="mod">
          <ac:chgData name="Gabriele Ostuni" userId="b6a0a9bd2ef8212d" providerId="LiveId" clId="{11F2CF80-78A0-4181-911E-526D87B5EC81}" dt="2020-04-10T16:27:17.987" v="486" actId="255"/>
          <ac:spMkLst>
            <pc:docMk/>
            <pc:sldMk cId="2812492603" sldId="306"/>
            <ac:spMk id="6" creationId="{9ABAEE5F-07F8-44AB-B8AE-8AEB89D5DEC0}"/>
          </ac:spMkLst>
        </pc:spChg>
        <pc:graphicFrameChg chg="add mod">
          <ac:chgData name="Gabriele Ostuni" userId="b6a0a9bd2ef8212d" providerId="LiveId" clId="{11F2CF80-78A0-4181-911E-526D87B5EC81}" dt="2020-04-10T16:23:20.400" v="465" actId="1076"/>
          <ac:graphicFrameMkLst>
            <pc:docMk/>
            <pc:sldMk cId="2812492603" sldId="306"/>
            <ac:graphicFrameMk id="4" creationId="{9DC929E7-FE7F-4D5A-B961-817EE8A49DA8}"/>
          </ac:graphicFrameMkLst>
        </pc:graphicFrameChg>
      </pc:sldChg>
      <pc:sldChg chg="addSp delSp modSp add">
        <pc:chgData name="Gabriele Ostuni" userId="b6a0a9bd2ef8212d" providerId="LiveId" clId="{11F2CF80-78A0-4181-911E-526D87B5EC81}" dt="2020-04-10T16:33:17.731" v="543" actId="1076"/>
        <pc:sldMkLst>
          <pc:docMk/>
          <pc:sldMk cId="2964323226" sldId="307"/>
        </pc:sldMkLst>
        <pc:spChg chg="mod">
          <ac:chgData name="Gabriele Ostuni" userId="b6a0a9bd2ef8212d" providerId="LiveId" clId="{11F2CF80-78A0-4181-911E-526D87B5EC81}" dt="2020-04-10T16:29:47.066" v="524" actId="20577"/>
          <ac:spMkLst>
            <pc:docMk/>
            <pc:sldMk cId="2964323226" sldId="307"/>
            <ac:spMk id="6" creationId="{9ABAEE5F-07F8-44AB-B8AE-8AEB89D5DEC0}"/>
          </ac:spMkLst>
        </pc:spChg>
        <pc:spChg chg="add mod">
          <ac:chgData name="Gabriele Ostuni" userId="b6a0a9bd2ef8212d" providerId="LiveId" clId="{11F2CF80-78A0-4181-911E-526D87B5EC81}" dt="2020-04-10T16:33:15.900" v="542" actId="1076"/>
          <ac:spMkLst>
            <pc:docMk/>
            <pc:sldMk cId="2964323226" sldId="307"/>
            <ac:spMk id="7" creationId="{911822DC-FAA4-4E5F-A269-E7210EB8879B}"/>
          </ac:spMkLst>
        </pc:spChg>
        <pc:picChg chg="add mod">
          <ac:chgData name="Gabriele Ostuni" userId="b6a0a9bd2ef8212d" providerId="LiveId" clId="{11F2CF80-78A0-4181-911E-526D87B5EC81}" dt="2020-04-10T16:33:17.731" v="543" actId="1076"/>
          <ac:picMkLst>
            <pc:docMk/>
            <pc:sldMk cId="2964323226" sldId="307"/>
            <ac:picMk id="3" creationId="{E54F191B-065F-4756-B862-E14D831154AD}"/>
          </ac:picMkLst>
        </pc:picChg>
        <pc:picChg chg="add del mod">
          <ac:chgData name="Gabriele Ostuni" userId="b6a0a9bd2ef8212d" providerId="LiveId" clId="{11F2CF80-78A0-4181-911E-526D87B5EC81}" dt="2020-04-10T16:29:15.766" v="519" actId="478"/>
          <ac:picMkLst>
            <pc:docMk/>
            <pc:sldMk cId="2964323226" sldId="307"/>
            <ac:picMk id="4" creationId="{D886D9B0-1DB6-4E83-BCA4-57227C2EC6E7}"/>
          </ac:picMkLst>
        </pc:picChg>
      </pc:sldChg>
      <pc:sldChg chg="addSp modSp add">
        <pc:chgData name="Gabriele Ostuni" userId="b6a0a9bd2ef8212d" providerId="LiveId" clId="{11F2CF80-78A0-4181-911E-526D87B5EC81}" dt="2020-04-10T16:37:49.862" v="650" actId="120"/>
        <pc:sldMkLst>
          <pc:docMk/>
          <pc:sldMk cId="2757345561" sldId="308"/>
        </pc:sldMkLst>
        <pc:spChg chg="mod">
          <ac:chgData name="Gabriele Ostuni" userId="b6a0a9bd2ef8212d" providerId="LiveId" clId="{11F2CF80-78A0-4181-911E-526D87B5EC81}" dt="2020-04-10T16:36:05.863" v="572" actId="20577"/>
          <ac:spMkLst>
            <pc:docMk/>
            <pc:sldMk cId="2757345561" sldId="308"/>
            <ac:spMk id="2" creationId="{00000000-0000-0000-0000-000000000000}"/>
          </ac:spMkLst>
        </pc:spChg>
        <pc:spChg chg="add mod">
          <ac:chgData name="Gabriele Ostuni" userId="b6a0a9bd2ef8212d" providerId="LiveId" clId="{11F2CF80-78A0-4181-911E-526D87B5EC81}" dt="2020-04-10T16:37:49.862" v="650" actId="120"/>
          <ac:spMkLst>
            <pc:docMk/>
            <pc:sldMk cId="2757345561" sldId="308"/>
            <ac:spMk id="5" creationId="{69031392-5326-4FD2-AAFF-C7A3D10E3282}"/>
          </ac:spMkLst>
        </pc:spChg>
        <pc:spChg chg="mod">
          <ac:chgData name="Gabriele Ostuni" userId="b6a0a9bd2ef8212d" providerId="LiveId" clId="{11F2CF80-78A0-4181-911E-526D87B5EC81}" dt="2020-04-10T16:37:19.472" v="642" actId="20577"/>
          <ac:spMkLst>
            <pc:docMk/>
            <pc:sldMk cId="2757345561" sldId="308"/>
            <ac:spMk id="6" creationId="{9ABAEE5F-07F8-44AB-B8AE-8AEB89D5DEC0}"/>
          </ac:spMkLst>
        </pc:spChg>
        <pc:picChg chg="add mod">
          <ac:chgData name="Gabriele Ostuni" userId="b6a0a9bd2ef8212d" providerId="LiveId" clId="{11F2CF80-78A0-4181-911E-526D87B5EC81}" dt="2020-04-10T16:33:54.392" v="546" actId="1076"/>
          <ac:picMkLst>
            <pc:docMk/>
            <pc:sldMk cId="2757345561" sldId="308"/>
            <ac:picMk id="4" creationId="{219B4D87-BC8E-479A-8199-F2841B9942F1}"/>
          </ac:picMkLst>
        </pc:picChg>
      </pc:sldChg>
      <pc:sldChg chg="modSp add">
        <pc:chgData name="Gabriele Ostuni" userId="b6a0a9bd2ef8212d" providerId="LiveId" clId="{11F2CF80-78A0-4181-911E-526D87B5EC81}" dt="2020-04-10T16:40:35.526" v="685" actId="15"/>
        <pc:sldMkLst>
          <pc:docMk/>
          <pc:sldMk cId="1883295460" sldId="309"/>
        </pc:sldMkLst>
        <pc:spChg chg="mod">
          <ac:chgData name="Gabriele Ostuni" userId="b6a0a9bd2ef8212d" providerId="LiveId" clId="{11F2CF80-78A0-4181-911E-526D87B5EC81}" dt="2020-04-10T16:38:04.892" v="668" actId="20577"/>
          <ac:spMkLst>
            <pc:docMk/>
            <pc:sldMk cId="1883295460" sldId="309"/>
            <ac:spMk id="2" creationId="{00000000-0000-0000-0000-000000000000}"/>
          </ac:spMkLst>
        </pc:spChg>
        <pc:spChg chg="mod">
          <ac:chgData name="Gabriele Ostuni" userId="b6a0a9bd2ef8212d" providerId="LiveId" clId="{11F2CF80-78A0-4181-911E-526D87B5EC81}" dt="2020-04-10T16:40:35.526" v="685" actId="15"/>
          <ac:spMkLst>
            <pc:docMk/>
            <pc:sldMk cId="1883295460" sldId="309"/>
            <ac:spMk id="6" creationId="{9ABAEE5F-07F8-44AB-B8AE-8AEB89D5DEC0}"/>
          </ac:spMkLst>
        </pc:spChg>
      </pc:sldChg>
      <pc:sldChg chg="addSp modSp add">
        <pc:chgData name="Gabriele Ostuni" userId="b6a0a9bd2ef8212d" providerId="LiveId" clId="{11F2CF80-78A0-4181-911E-526D87B5EC81}" dt="2020-04-10T16:44:07.084" v="780" actId="20577"/>
        <pc:sldMkLst>
          <pc:docMk/>
          <pc:sldMk cId="309025147" sldId="310"/>
        </pc:sldMkLst>
        <pc:spChg chg="mod">
          <ac:chgData name="Gabriele Ostuni" userId="b6a0a9bd2ef8212d" providerId="LiveId" clId="{11F2CF80-78A0-4181-911E-526D87B5EC81}" dt="2020-04-10T16:42:06.425" v="706" actId="20577"/>
          <ac:spMkLst>
            <pc:docMk/>
            <pc:sldMk cId="309025147" sldId="310"/>
            <ac:spMk id="2" creationId="{00000000-0000-0000-0000-000000000000}"/>
          </ac:spMkLst>
        </pc:spChg>
        <pc:spChg chg="mod">
          <ac:chgData name="Gabriele Ostuni" userId="b6a0a9bd2ef8212d" providerId="LiveId" clId="{11F2CF80-78A0-4181-911E-526D87B5EC81}" dt="2020-04-10T16:44:07.084" v="780" actId="20577"/>
          <ac:spMkLst>
            <pc:docMk/>
            <pc:sldMk cId="309025147" sldId="310"/>
            <ac:spMk id="6" creationId="{9ABAEE5F-07F8-44AB-B8AE-8AEB89D5DEC0}"/>
          </ac:spMkLst>
        </pc:spChg>
        <pc:picChg chg="add">
          <ac:chgData name="Gabriele Ostuni" userId="b6a0a9bd2ef8212d" providerId="LiveId" clId="{11F2CF80-78A0-4181-911E-526D87B5EC81}" dt="2020-04-10T16:43:24.734" v="711"/>
          <ac:picMkLst>
            <pc:docMk/>
            <pc:sldMk cId="309025147" sldId="310"/>
            <ac:picMk id="4" creationId="{15D7195F-DCAF-4C22-9B71-8B1E97C0E3DC}"/>
          </ac:picMkLst>
        </pc:picChg>
        <pc:picChg chg="add">
          <ac:chgData name="Gabriele Ostuni" userId="b6a0a9bd2ef8212d" providerId="LiveId" clId="{11F2CF80-78A0-4181-911E-526D87B5EC81}" dt="2020-04-10T16:43:24.734" v="711"/>
          <ac:picMkLst>
            <pc:docMk/>
            <pc:sldMk cId="309025147" sldId="310"/>
            <ac:picMk id="5" creationId="{58F5BD8A-BCFA-4740-9BCA-88E81D496EC7}"/>
          </ac:picMkLst>
        </pc:picChg>
      </pc:sldChg>
      <pc:sldChg chg="addSp delSp modSp add modAnim">
        <pc:chgData name="Gabriele Ostuni" userId="b6a0a9bd2ef8212d" providerId="LiveId" clId="{11F2CF80-78A0-4181-911E-526D87B5EC81}" dt="2020-04-10T16:47:46.698" v="1000" actId="255"/>
        <pc:sldMkLst>
          <pc:docMk/>
          <pc:sldMk cId="2756353688" sldId="311"/>
        </pc:sldMkLst>
        <pc:spChg chg="mod">
          <ac:chgData name="Gabriele Ostuni" userId="b6a0a9bd2ef8212d" providerId="LiveId" clId="{11F2CF80-78A0-4181-911E-526D87B5EC81}" dt="2020-04-10T16:44:46.354" v="815" actId="20577"/>
          <ac:spMkLst>
            <pc:docMk/>
            <pc:sldMk cId="2756353688" sldId="311"/>
            <ac:spMk id="2" creationId="{00000000-0000-0000-0000-000000000000}"/>
          </ac:spMkLst>
        </pc:spChg>
        <pc:spChg chg="del">
          <ac:chgData name="Gabriele Ostuni" userId="b6a0a9bd2ef8212d" providerId="LiveId" clId="{11F2CF80-78A0-4181-911E-526D87B5EC81}" dt="2020-04-10T16:44:49.203" v="816" actId="478"/>
          <ac:spMkLst>
            <pc:docMk/>
            <pc:sldMk cId="2756353688" sldId="311"/>
            <ac:spMk id="6" creationId="{9ABAEE5F-07F8-44AB-B8AE-8AEB89D5DEC0}"/>
          </ac:spMkLst>
        </pc:spChg>
        <pc:spChg chg="add mod">
          <ac:chgData name="Gabriele Ostuni" userId="b6a0a9bd2ef8212d" providerId="LiveId" clId="{11F2CF80-78A0-4181-911E-526D87B5EC81}" dt="2020-04-10T16:44:52.744" v="818" actId="1076"/>
          <ac:spMkLst>
            <pc:docMk/>
            <pc:sldMk cId="2756353688" sldId="311"/>
            <ac:spMk id="11" creationId="{72DBA041-3BEC-4435-AC7B-B16264EB7D85}"/>
          </ac:spMkLst>
        </pc:spChg>
        <pc:spChg chg="add mod">
          <ac:chgData name="Gabriele Ostuni" userId="b6a0a9bd2ef8212d" providerId="LiveId" clId="{11F2CF80-78A0-4181-911E-526D87B5EC81}" dt="2020-04-10T16:44:52.744" v="818" actId="1076"/>
          <ac:spMkLst>
            <pc:docMk/>
            <pc:sldMk cId="2756353688" sldId="311"/>
            <ac:spMk id="12" creationId="{77415641-04FE-4624-8922-661FF0E15DAD}"/>
          </ac:spMkLst>
        </pc:spChg>
        <pc:spChg chg="add mod">
          <ac:chgData name="Gabriele Ostuni" userId="b6a0a9bd2ef8212d" providerId="LiveId" clId="{11F2CF80-78A0-4181-911E-526D87B5EC81}" dt="2020-04-10T16:45:32.743" v="850" actId="20577"/>
          <ac:spMkLst>
            <pc:docMk/>
            <pc:sldMk cId="2756353688" sldId="311"/>
            <ac:spMk id="13" creationId="{378B0217-ADD5-48FC-91EB-CAE2249C95B0}"/>
          </ac:spMkLst>
        </pc:spChg>
        <pc:spChg chg="add mod">
          <ac:chgData name="Gabriele Ostuni" userId="b6a0a9bd2ef8212d" providerId="LiveId" clId="{11F2CF80-78A0-4181-911E-526D87B5EC81}" dt="2020-04-10T16:45:35.443" v="855" actId="20577"/>
          <ac:spMkLst>
            <pc:docMk/>
            <pc:sldMk cId="2756353688" sldId="311"/>
            <ac:spMk id="14" creationId="{0BCC12ED-3A25-4549-BF35-CE6AA5859A56}"/>
          </ac:spMkLst>
        </pc:spChg>
        <pc:spChg chg="add mod">
          <ac:chgData name="Gabriele Ostuni" userId="b6a0a9bd2ef8212d" providerId="LiveId" clId="{11F2CF80-78A0-4181-911E-526D87B5EC81}" dt="2020-04-10T16:45:57.613" v="888" actId="14100"/>
          <ac:spMkLst>
            <pc:docMk/>
            <pc:sldMk cId="2756353688" sldId="311"/>
            <ac:spMk id="15" creationId="{BBDB02D1-74F2-46A9-BC01-6360C7308E06}"/>
          </ac:spMkLst>
        </pc:spChg>
        <pc:spChg chg="add mod">
          <ac:chgData name="Gabriele Ostuni" userId="b6a0a9bd2ef8212d" providerId="LiveId" clId="{11F2CF80-78A0-4181-911E-526D87B5EC81}" dt="2020-04-10T16:44:52.744" v="818" actId="1076"/>
          <ac:spMkLst>
            <pc:docMk/>
            <pc:sldMk cId="2756353688" sldId="311"/>
            <ac:spMk id="16" creationId="{65B9C0AB-3B70-4507-9D60-D26CA8394569}"/>
          </ac:spMkLst>
        </pc:spChg>
        <pc:spChg chg="add mod">
          <ac:chgData name="Gabriele Ostuni" userId="b6a0a9bd2ef8212d" providerId="LiveId" clId="{11F2CF80-78A0-4181-911E-526D87B5EC81}" dt="2020-04-10T16:44:52.744" v="818" actId="1076"/>
          <ac:spMkLst>
            <pc:docMk/>
            <pc:sldMk cId="2756353688" sldId="311"/>
            <ac:spMk id="17" creationId="{E26C833C-FB92-4B39-B9CE-AE38A48A6966}"/>
          </ac:spMkLst>
        </pc:spChg>
        <pc:spChg chg="add mod">
          <ac:chgData name="Gabriele Ostuni" userId="b6a0a9bd2ef8212d" providerId="LiveId" clId="{11F2CF80-78A0-4181-911E-526D87B5EC81}" dt="2020-04-10T16:47:46.698" v="1000" actId="255"/>
          <ac:spMkLst>
            <pc:docMk/>
            <pc:sldMk cId="2756353688" sldId="311"/>
            <ac:spMk id="18" creationId="{0EB8DE05-1800-48AA-ABD3-6B735238E50E}"/>
          </ac:spMkLst>
        </pc:spChg>
        <pc:spChg chg="add mod">
          <ac:chgData name="Gabriele Ostuni" userId="b6a0a9bd2ef8212d" providerId="LiveId" clId="{11F2CF80-78A0-4181-911E-526D87B5EC81}" dt="2020-04-10T16:47:37.997" v="998" actId="255"/>
          <ac:spMkLst>
            <pc:docMk/>
            <pc:sldMk cId="2756353688" sldId="311"/>
            <ac:spMk id="19" creationId="{0D029270-5C31-4919-A148-E7420EE7D96F}"/>
          </ac:spMkLst>
        </pc:spChg>
        <pc:picChg chg="del">
          <ac:chgData name="Gabriele Ostuni" userId="b6a0a9bd2ef8212d" providerId="LiveId" clId="{11F2CF80-78A0-4181-911E-526D87B5EC81}" dt="2020-04-10T16:44:24.483" v="783" actId="478"/>
          <ac:picMkLst>
            <pc:docMk/>
            <pc:sldMk cId="2756353688" sldId="311"/>
            <ac:picMk id="4" creationId="{15D7195F-DCAF-4C22-9B71-8B1E97C0E3DC}"/>
          </ac:picMkLst>
        </pc:picChg>
        <pc:picChg chg="del">
          <ac:chgData name="Gabriele Ostuni" userId="b6a0a9bd2ef8212d" providerId="LiveId" clId="{11F2CF80-78A0-4181-911E-526D87B5EC81}" dt="2020-04-10T16:44:22.834" v="782" actId="478"/>
          <ac:picMkLst>
            <pc:docMk/>
            <pc:sldMk cId="2756353688" sldId="311"/>
            <ac:picMk id="5" creationId="{58F5BD8A-BCFA-4740-9BCA-88E81D496EC7}"/>
          </ac:picMkLst>
        </pc:picChg>
        <pc:picChg chg="add mod">
          <ac:chgData name="Gabriele Ostuni" userId="b6a0a9bd2ef8212d" providerId="LiveId" clId="{11F2CF80-78A0-4181-911E-526D87B5EC81}" dt="2020-04-10T16:44:52.744" v="818" actId="1076"/>
          <ac:picMkLst>
            <pc:docMk/>
            <pc:sldMk cId="2756353688" sldId="311"/>
            <ac:picMk id="7" creationId="{82B4206A-1A86-413B-83FA-7F70858F2DA7}"/>
          </ac:picMkLst>
        </pc:picChg>
        <pc:picChg chg="add mod">
          <ac:chgData name="Gabriele Ostuni" userId="b6a0a9bd2ef8212d" providerId="LiveId" clId="{11F2CF80-78A0-4181-911E-526D87B5EC81}" dt="2020-04-10T16:44:52.744" v="818" actId="1076"/>
          <ac:picMkLst>
            <pc:docMk/>
            <pc:sldMk cId="2756353688" sldId="311"/>
            <ac:picMk id="8" creationId="{BC322F83-D08C-4EE6-8D13-C376A1256F86}"/>
          </ac:picMkLst>
        </pc:picChg>
        <pc:picChg chg="add mod">
          <ac:chgData name="Gabriele Ostuni" userId="b6a0a9bd2ef8212d" providerId="LiveId" clId="{11F2CF80-78A0-4181-911E-526D87B5EC81}" dt="2020-04-10T16:44:52.744" v="818" actId="1076"/>
          <ac:picMkLst>
            <pc:docMk/>
            <pc:sldMk cId="2756353688" sldId="311"/>
            <ac:picMk id="9" creationId="{9AAF5F10-C951-4DE2-87F7-406E503F650D}"/>
          </ac:picMkLst>
        </pc:picChg>
        <pc:picChg chg="add mod">
          <ac:chgData name="Gabriele Ostuni" userId="b6a0a9bd2ef8212d" providerId="LiveId" clId="{11F2CF80-78A0-4181-911E-526D87B5EC81}" dt="2020-04-10T16:44:52.744" v="818" actId="1076"/>
          <ac:picMkLst>
            <pc:docMk/>
            <pc:sldMk cId="2756353688" sldId="311"/>
            <ac:picMk id="10" creationId="{9C827158-4651-4F2B-BD0F-33E649796390}"/>
          </ac:picMkLst>
        </pc:picChg>
      </pc:sldChg>
      <pc:sldChg chg="addSp delSp modSp add modAnim">
        <pc:chgData name="Gabriele Ostuni" userId="b6a0a9bd2ef8212d" providerId="LiveId" clId="{11F2CF80-78A0-4181-911E-526D87B5EC81}" dt="2020-04-10T16:51:23.745" v="1127" actId="20577"/>
        <pc:sldMkLst>
          <pc:docMk/>
          <pc:sldMk cId="1140094332" sldId="312"/>
        </pc:sldMkLst>
        <pc:spChg chg="mod">
          <ac:chgData name="Gabriele Ostuni" userId="b6a0a9bd2ef8212d" providerId="LiveId" clId="{11F2CF80-78A0-4181-911E-526D87B5EC81}" dt="2020-04-10T16:49:11.198" v="1034" actId="20577"/>
          <ac:spMkLst>
            <pc:docMk/>
            <pc:sldMk cId="1140094332" sldId="312"/>
            <ac:spMk id="2" creationId="{00000000-0000-0000-0000-000000000000}"/>
          </ac:spMkLst>
        </pc:spChg>
        <pc:spChg chg="add mod">
          <ac:chgData name="Gabriele Ostuni" userId="b6a0a9bd2ef8212d" providerId="LiveId" clId="{11F2CF80-78A0-4181-911E-526D87B5EC81}" dt="2020-04-10T16:51:23.745" v="1127" actId="20577"/>
          <ac:spMkLst>
            <pc:docMk/>
            <pc:sldMk cId="1140094332" sldId="312"/>
            <ac:spMk id="3" creationId="{7FF98AB1-90C3-4550-8E0F-BED23898176E}"/>
          </ac:spMkLst>
        </pc:spChg>
        <pc:spChg chg="del">
          <ac:chgData name="Gabriele Ostuni" userId="b6a0a9bd2ef8212d" providerId="LiveId" clId="{11F2CF80-78A0-4181-911E-526D87B5EC81}" dt="2020-04-10T16:49:21.508" v="1035" actId="478"/>
          <ac:spMkLst>
            <pc:docMk/>
            <pc:sldMk cId="1140094332" sldId="312"/>
            <ac:spMk id="11" creationId="{72DBA041-3BEC-4435-AC7B-B16264EB7D85}"/>
          </ac:spMkLst>
        </pc:spChg>
        <pc:spChg chg="del">
          <ac:chgData name="Gabriele Ostuni" userId="b6a0a9bd2ef8212d" providerId="LiveId" clId="{11F2CF80-78A0-4181-911E-526D87B5EC81}" dt="2020-04-10T16:49:21.508" v="1035" actId="478"/>
          <ac:spMkLst>
            <pc:docMk/>
            <pc:sldMk cId="1140094332" sldId="312"/>
            <ac:spMk id="12" creationId="{77415641-04FE-4624-8922-661FF0E15DAD}"/>
          </ac:spMkLst>
        </pc:spChg>
        <pc:spChg chg="del">
          <ac:chgData name="Gabriele Ostuni" userId="b6a0a9bd2ef8212d" providerId="LiveId" clId="{11F2CF80-78A0-4181-911E-526D87B5EC81}" dt="2020-04-10T16:49:21.508" v="1035" actId="478"/>
          <ac:spMkLst>
            <pc:docMk/>
            <pc:sldMk cId="1140094332" sldId="312"/>
            <ac:spMk id="13" creationId="{378B0217-ADD5-48FC-91EB-CAE2249C95B0}"/>
          </ac:spMkLst>
        </pc:spChg>
        <pc:spChg chg="del">
          <ac:chgData name="Gabriele Ostuni" userId="b6a0a9bd2ef8212d" providerId="LiveId" clId="{11F2CF80-78A0-4181-911E-526D87B5EC81}" dt="2020-04-10T16:49:21.508" v="1035" actId="478"/>
          <ac:spMkLst>
            <pc:docMk/>
            <pc:sldMk cId="1140094332" sldId="312"/>
            <ac:spMk id="14" creationId="{0BCC12ED-3A25-4549-BF35-CE6AA5859A56}"/>
          </ac:spMkLst>
        </pc:spChg>
        <pc:spChg chg="del">
          <ac:chgData name="Gabriele Ostuni" userId="b6a0a9bd2ef8212d" providerId="LiveId" clId="{11F2CF80-78A0-4181-911E-526D87B5EC81}" dt="2020-04-10T16:49:21.508" v="1035" actId="478"/>
          <ac:spMkLst>
            <pc:docMk/>
            <pc:sldMk cId="1140094332" sldId="312"/>
            <ac:spMk id="15" creationId="{BBDB02D1-74F2-46A9-BC01-6360C7308E06}"/>
          </ac:spMkLst>
        </pc:spChg>
        <pc:spChg chg="del">
          <ac:chgData name="Gabriele Ostuni" userId="b6a0a9bd2ef8212d" providerId="LiveId" clId="{11F2CF80-78A0-4181-911E-526D87B5EC81}" dt="2020-04-10T16:49:21.508" v="1035" actId="478"/>
          <ac:spMkLst>
            <pc:docMk/>
            <pc:sldMk cId="1140094332" sldId="312"/>
            <ac:spMk id="16" creationId="{65B9C0AB-3B70-4507-9D60-D26CA8394569}"/>
          </ac:spMkLst>
        </pc:spChg>
        <pc:spChg chg="del">
          <ac:chgData name="Gabriele Ostuni" userId="b6a0a9bd2ef8212d" providerId="LiveId" clId="{11F2CF80-78A0-4181-911E-526D87B5EC81}" dt="2020-04-10T16:49:21.508" v="1035" actId="478"/>
          <ac:spMkLst>
            <pc:docMk/>
            <pc:sldMk cId="1140094332" sldId="312"/>
            <ac:spMk id="17" creationId="{E26C833C-FB92-4B39-B9CE-AE38A48A6966}"/>
          </ac:spMkLst>
        </pc:spChg>
        <pc:spChg chg="del">
          <ac:chgData name="Gabriele Ostuni" userId="b6a0a9bd2ef8212d" providerId="LiveId" clId="{11F2CF80-78A0-4181-911E-526D87B5EC81}" dt="2020-04-10T16:49:23.637" v="1036" actId="478"/>
          <ac:spMkLst>
            <pc:docMk/>
            <pc:sldMk cId="1140094332" sldId="312"/>
            <ac:spMk id="18" creationId="{0EB8DE05-1800-48AA-ABD3-6B735238E50E}"/>
          </ac:spMkLst>
        </pc:spChg>
        <pc:spChg chg="del">
          <ac:chgData name="Gabriele Ostuni" userId="b6a0a9bd2ef8212d" providerId="LiveId" clId="{11F2CF80-78A0-4181-911E-526D87B5EC81}" dt="2020-04-10T16:49:25.428" v="1037" actId="478"/>
          <ac:spMkLst>
            <pc:docMk/>
            <pc:sldMk cId="1140094332" sldId="312"/>
            <ac:spMk id="19" creationId="{0D029270-5C31-4919-A148-E7420EE7D96F}"/>
          </ac:spMkLst>
        </pc:spChg>
        <pc:picChg chg="del">
          <ac:chgData name="Gabriele Ostuni" userId="b6a0a9bd2ef8212d" providerId="LiveId" clId="{11F2CF80-78A0-4181-911E-526D87B5EC81}" dt="2020-04-10T16:49:21.508" v="1035" actId="478"/>
          <ac:picMkLst>
            <pc:docMk/>
            <pc:sldMk cId="1140094332" sldId="312"/>
            <ac:picMk id="7" creationId="{82B4206A-1A86-413B-83FA-7F70858F2DA7}"/>
          </ac:picMkLst>
        </pc:picChg>
        <pc:picChg chg="del">
          <ac:chgData name="Gabriele Ostuni" userId="b6a0a9bd2ef8212d" providerId="LiveId" clId="{11F2CF80-78A0-4181-911E-526D87B5EC81}" dt="2020-04-10T16:49:21.508" v="1035" actId="478"/>
          <ac:picMkLst>
            <pc:docMk/>
            <pc:sldMk cId="1140094332" sldId="312"/>
            <ac:picMk id="8" creationId="{BC322F83-D08C-4EE6-8D13-C376A1256F86}"/>
          </ac:picMkLst>
        </pc:picChg>
        <pc:picChg chg="del">
          <ac:chgData name="Gabriele Ostuni" userId="b6a0a9bd2ef8212d" providerId="LiveId" clId="{11F2CF80-78A0-4181-911E-526D87B5EC81}" dt="2020-04-10T16:49:21.508" v="1035" actId="478"/>
          <ac:picMkLst>
            <pc:docMk/>
            <pc:sldMk cId="1140094332" sldId="312"/>
            <ac:picMk id="9" creationId="{9AAF5F10-C951-4DE2-87F7-406E503F650D}"/>
          </ac:picMkLst>
        </pc:picChg>
        <pc:picChg chg="del">
          <ac:chgData name="Gabriele Ostuni" userId="b6a0a9bd2ef8212d" providerId="LiveId" clId="{11F2CF80-78A0-4181-911E-526D87B5EC81}" dt="2020-04-10T16:49:21.508" v="1035" actId="478"/>
          <ac:picMkLst>
            <pc:docMk/>
            <pc:sldMk cId="1140094332" sldId="312"/>
            <ac:picMk id="10" creationId="{9C827158-4651-4F2B-BD0F-33E649796390}"/>
          </ac:picMkLst>
        </pc:picChg>
        <pc:picChg chg="add mod">
          <ac:chgData name="Gabriele Ostuni" userId="b6a0a9bd2ef8212d" providerId="LiveId" clId="{11F2CF80-78A0-4181-911E-526D87B5EC81}" dt="2020-04-10T16:49:40.718" v="1041" actId="1076"/>
          <ac:picMkLst>
            <pc:docMk/>
            <pc:sldMk cId="1140094332" sldId="312"/>
            <ac:picMk id="20" creationId="{6F185A5A-11D8-485A-96D7-0DCECE85B234}"/>
          </ac:picMkLst>
        </pc:picChg>
      </pc:sldChg>
      <pc:sldChg chg="addSp delSp add">
        <pc:chgData name="Gabriele Ostuni" userId="b6a0a9bd2ef8212d" providerId="LiveId" clId="{11F2CF80-78A0-4181-911E-526D87B5EC81}" dt="2020-04-10T16:52:00.619" v="1137"/>
        <pc:sldMkLst>
          <pc:docMk/>
          <pc:sldMk cId="1519578748" sldId="313"/>
        </pc:sldMkLst>
        <pc:spChg chg="del">
          <ac:chgData name="Gabriele Ostuni" userId="b6a0a9bd2ef8212d" providerId="LiveId" clId="{11F2CF80-78A0-4181-911E-526D87B5EC81}" dt="2020-04-10T16:52:00.229" v="1136" actId="478"/>
          <ac:spMkLst>
            <pc:docMk/>
            <pc:sldMk cId="1519578748" sldId="313"/>
            <ac:spMk id="3" creationId="{7FF98AB1-90C3-4550-8E0F-BED23898176E}"/>
          </ac:spMkLst>
        </pc:spChg>
        <pc:picChg chg="add">
          <ac:chgData name="Gabriele Ostuni" userId="b6a0a9bd2ef8212d" providerId="LiveId" clId="{11F2CF80-78A0-4181-911E-526D87B5EC81}" dt="2020-04-10T16:52:00.619" v="1137"/>
          <ac:picMkLst>
            <pc:docMk/>
            <pc:sldMk cId="1519578748" sldId="313"/>
            <ac:picMk id="5" creationId="{BFD72A57-F43F-447A-91F4-BCEE9F0128AC}"/>
          </ac:picMkLst>
        </pc:picChg>
        <pc:picChg chg="del">
          <ac:chgData name="Gabriele Ostuni" userId="b6a0a9bd2ef8212d" providerId="LiveId" clId="{11F2CF80-78A0-4181-911E-526D87B5EC81}" dt="2020-04-10T16:51:57.179" v="1135" actId="478"/>
          <ac:picMkLst>
            <pc:docMk/>
            <pc:sldMk cId="1519578748" sldId="313"/>
            <ac:picMk id="20" creationId="{6F185A5A-11D8-485A-96D7-0DCECE85B234}"/>
          </ac:picMkLst>
        </pc:picChg>
      </pc:sldChg>
      <pc:sldChg chg="delSp modSp add">
        <pc:chgData name="Gabriele Ostuni" userId="b6a0a9bd2ef8212d" providerId="LiveId" clId="{11F2CF80-78A0-4181-911E-526D87B5EC81}" dt="2020-04-10T16:57:56.072" v="1219" actId="15"/>
        <pc:sldMkLst>
          <pc:docMk/>
          <pc:sldMk cId="965804316" sldId="314"/>
        </pc:sldMkLst>
        <pc:spChg chg="mod">
          <ac:chgData name="Gabriele Ostuni" userId="b6a0a9bd2ef8212d" providerId="LiveId" clId="{11F2CF80-78A0-4181-911E-526D87B5EC81}" dt="2020-04-10T16:52:54.639" v="1170" actId="20577"/>
          <ac:spMkLst>
            <pc:docMk/>
            <pc:sldMk cId="965804316" sldId="314"/>
            <ac:spMk id="2" creationId="{00000000-0000-0000-0000-000000000000}"/>
          </ac:spMkLst>
        </pc:spChg>
        <pc:spChg chg="mod">
          <ac:chgData name="Gabriele Ostuni" userId="b6a0a9bd2ef8212d" providerId="LiveId" clId="{11F2CF80-78A0-4181-911E-526D87B5EC81}" dt="2020-04-10T16:57:56.072" v="1219" actId="15"/>
          <ac:spMkLst>
            <pc:docMk/>
            <pc:sldMk cId="965804316" sldId="314"/>
            <ac:spMk id="3" creationId="{7FF98AB1-90C3-4550-8E0F-BED23898176E}"/>
          </ac:spMkLst>
        </pc:spChg>
        <pc:picChg chg="del">
          <ac:chgData name="Gabriele Ostuni" userId="b6a0a9bd2ef8212d" providerId="LiveId" clId="{11F2CF80-78A0-4181-911E-526D87B5EC81}" dt="2020-04-10T16:53:28.308" v="1171" actId="478"/>
          <ac:picMkLst>
            <pc:docMk/>
            <pc:sldMk cId="965804316" sldId="314"/>
            <ac:picMk id="20" creationId="{6F185A5A-11D8-485A-96D7-0DCECE85B234}"/>
          </ac:picMkLst>
        </pc:picChg>
      </pc:sldChg>
      <pc:sldChg chg="addSp delSp modSp add">
        <pc:chgData name="Gabriele Ostuni" userId="b6a0a9bd2ef8212d" providerId="LiveId" clId="{11F2CF80-78A0-4181-911E-526D87B5EC81}" dt="2020-04-10T16:59:16.691" v="1252" actId="1076"/>
        <pc:sldMkLst>
          <pc:docMk/>
          <pc:sldMk cId="4142162488" sldId="315"/>
        </pc:sldMkLst>
        <pc:spChg chg="mod">
          <ac:chgData name="Gabriele Ostuni" userId="b6a0a9bd2ef8212d" providerId="LiveId" clId="{11F2CF80-78A0-4181-911E-526D87B5EC81}" dt="2020-04-10T16:58:24.371" v="1240" actId="20577"/>
          <ac:spMkLst>
            <pc:docMk/>
            <pc:sldMk cId="4142162488" sldId="315"/>
            <ac:spMk id="2" creationId="{00000000-0000-0000-0000-000000000000}"/>
          </ac:spMkLst>
        </pc:spChg>
        <pc:spChg chg="mod">
          <ac:chgData name="Gabriele Ostuni" userId="b6a0a9bd2ef8212d" providerId="LiveId" clId="{11F2CF80-78A0-4181-911E-526D87B5EC81}" dt="2020-04-10T16:59:16.691" v="1252" actId="1076"/>
          <ac:spMkLst>
            <pc:docMk/>
            <pc:sldMk cId="4142162488" sldId="315"/>
            <ac:spMk id="3" creationId="{7FF98AB1-90C3-4550-8E0F-BED23898176E}"/>
          </ac:spMkLst>
        </pc:spChg>
        <pc:picChg chg="add mod">
          <ac:chgData name="Gabriele Ostuni" userId="b6a0a9bd2ef8212d" providerId="LiveId" clId="{11F2CF80-78A0-4181-911E-526D87B5EC81}" dt="2020-04-10T16:58:54.511" v="1247" actId="1076"/>
          <ac:picMkLst>
            <pc:docMk/>
            <pc:sldMk cId="4142162488" sldId="315"/>
            <ac:picMk id="5" creationId="{32BC6E42-5231-47EC-B46F-C6A5745D3F8E}"/>
          </ac:picMkLst>
        </pc:picChg>
        <pc:picChg chg="del">
          <ac:chgData name="Gabriele Ostuni" userId="b6a0a9bd2ef8212d" providerId="LiveId" clId="{11F2CF80-78A0-4181-911E-526D87B5EC81}" dt="2020-04-10T16:58:53.741" v="1246" actId="478"/>
          <ac:picMkLst>
            <pc:docMk/>
            <pc:sldMk cId="4142162488" sldId="315"/>
            <ac:picMk id="20" creationId="{6F185A5A-11D8-485A-96D7-0DCECE85B234}"/>
          </ac:picMkLst>
        </pc:picChg>
      </pc:sldChg>
      <pc:sldChg chg="addSp delSp modSp add">
        <pc:chgData name="Gabriele Ostuni" userId="b6a0a9bd2ef8212d" providerId="LiveId" clId="{11F2CF80-78A0-4181-911E-526D87B5EC81}" dt="2020-04-10T17:08:40.401" v="1316" actId="20577"/>
        <pc:sldMkLst>
          <pc:docMk/>
          <pc:sldMk cId="2050492827" sldId="316"/>
        </pc:sldMkLst>
        <pc:spChg chg="mod">
          <ac:chgData name="Gabriele Ostuni" userId="b6a0a9bd2ef8212d" providerId="LiveId" clId="{11F2CF80-78A0-4181-911E-526D87B5EC81}" dt="2020-04-10T17:08:40.401" v="1316" actId="20577"/>
          <ac:spMkLst>
            <pc:docMk/>
            <pc:sldMk cId="2050492827" sldId="316"/>
            <ac:spMk id="2" creationId="{00000000-0000-0000-0000-000000000000}"/>
          </ac:spMkLst>
        </pc:spChg>
        <pc:spChg chg="mod">
          <ac:chgData name="Gabriele Ostuni" userId="b6a0a9bd2ef8212d" providerId="LiveId" clId="{11F2CF80-78A0-4181-911E-526D87B5EC81}" dt="2020-04-10T17:08:16.611" v="1276" actId="6549"/>
          <ac:spMkLst>
            <pc:docMk/>
            <pc:sldMk cId="2050492827" sldId="316"/>
            <ac:spMk id="3" creationId="{7FF98AB1-90C3-4550-8E0F-BED23898176E}"/>
          </ac:spMkLst>
        </pc:spChg>
        <pc:picChg chg="add">
          <ac:chgData name="Gabriele Ostuni" userId="b6a0a9bd2ef8212d" providerId="LiveId" clId="{11F2CF80-78A0-4181-911E-526D87B5EC81}" dt="2020-04-10T17:06:28.462" v="1254"/>
          <ac:picMkLst>
            <pc:docMk/>
            <pc:sldMk cId="2050492827" sldId="316"/>
            <ac:picMk id="5" creationId="{FF272403-DDDE-447E-9D2F-2B55A20C89CA}"/>
          </ac:picMkLst>
        </pc:picChg>
        <pc:picChg chg="add">
          <ac:chgData name="Gabriele Ostuni" userId="b6a0a9bd2ef8212d" providerId="LiveId" clId="{11F2CF80-78A0-4181-911E-526D87B5EC81}" dt="2020-04-10T17:06:28.462" v="1254"/>
          <ac:picMkLst>
            <pc:docMk/>
            <pc:sldMk cId="2050492827" sldId="316"/>
            <ac:picMk id="6" creationId="{B8A791E5-854A-43AF-AD48-F7CA8F15B479}"/>
          </ac:picMkLst>
        </pc:picChg>
        <pc:picChg chg="del">
          <ac:chgData name="Gabriele Ostuni" userId="b6a0a9bd2ef8212d" providerId="LiveId" clId="{11F2CF80-78A0-4181-911E-526D87B5EC81}" dt="2020-04-10T17:06:28.007" v="1253" actId="478"/>
          <ac:picMkLst>
            <pc:docMk/>
            <pc:sldMk cId="2050492827" sldId="316"/>
            <ac:picMk id="20" creationId="{6F185A5A-11D8-485A-96D7-0DCECE85B234}"/>
          </ac:picMkLst>
        </pc:picChg>
      </pc:sldChg>
      <pc:sldChg chg="addSp delSp modSp add">
        <pc:chgData name="Gabriele Ostuni" userId="b6a0a9bd2ef8212d" providerId="LiveId" clId="{11F2CF80-78A0-4181-911E-526D87B5EC81}" dt="2020-04-10T17:11:39.304" v="1379"/>
        <pc:sldMkLst>
          <pc:docMk/>
          <pc:sldMk cId="1568697545" sldId="317"/>
        </pc:sldMkLst>
        <pc:spChg chg="mod">
          <ac:chgData name="Gabriele Ostuni" userId="b6a0a9bd2ef8212d" providerId="LiveId" clId="{11F2CF80-78A0-4181-911E-526D87B5EC81}" dt="2020-04-10T17:08:59.211" v="1343" actId="20577"/>
          <ac:spMkLst>
            <pc:docMk/>
            <pc:sldMk cId="1568697545" sldId="317"/>
            <ac:spMk id="2" creationId="{00000000-0000-0000-0000-000000000000}"/>
          </ac:spMkLst>
        </pc:spChg>
        <pc:spChg chg="mod">
          <ac:chgData name="Gabriele Ostuni" userId="b6a0a9bd2ef8212d" providerId="LiveId" clId="{11F2CF80-78A0-4181-911E-526D87B5EC81}" dt="2020-04-10T17:11:39.304" v="1379"/>
          <ac:spMkLst>
            <pc:docMk/>
            <pc:sldMk cId="1568697545" sldId="317"/>
            <ac:spMk id="3" creationId="{7FF98AB1-90C3-4550-8E0F-BED23898176E}"/>
          </ac:spMkLst>
        </pc:spChg>
        <pc:picChg chg="add mod">
          <ac:chgData name="Gabriele Ostuni" userId="b6a0a9bd2ef8212d" providerId="LiveId" clId="{11F2CF80-78A0-4181-911E-526D87B5EC81}" dt="2020-04-10T17:09:31.331" v="1351" actId="1076"/>
          <ac:picMkLst>
            <pc:docMk/>
            <pc:sldMk cId="1568697545" sldId="317"/>
            <ac:picMk id="5" creationId="{181F495B-117B-496D-9397-08D2947B938E}"/>
          </ac:picMkLst>
        </pc:picChg>
        <pc:picChg chg="del">
          <ac:chgData name="Gabriele Ostuni" userId="b6a0a9bd2ef8212d" providerId="LiveId" clId="{11F2CF80-78A0-4181-911E-526D87B5EC81}" dt="2020-04-10T17:09:29.236" v="1349" actId="478"/>
          <ac:picMkLst>
            <pc:docMk/>
            <pc:sldMk cId="1568697545" sldId="317"/>
            <ac:picMk id="20" creationId="{6F185A5A-11D8-485A-96D7-0DCECE85B234}"/>
          </ac:picMkLst>
        </pc:picChg>
      </pc:sldChg>
      <pc:sldChg chg="addSp delSp modSp add modAnim">
        <pc:chgData name="Gabriele Ostuni" userId="b6a0a9bd2ef8212d" providerId="LiveId" clId="{11F2CF80-78A0-4181-911E-526D87B5EC81}" dt="2020-04-10T17:13:39.473" v="1432" actId="1076"/>
        <pc:sldMkLst>
          <pc:docMk/>
          <pc:sldMk cId="3015754428" sldId="318"/>
        </pc:sldMkLst>
        <pc:spChg chg="mod">
          <ac:chgData name="Gabriele Ostuni" userId="b6a0a9bd2ef8212d" providerId="LiveId" clId="{11F2CF80-78A0-4181-911E-526D87B5EC81}" dt="2020-04-10T17:11:58.234" v="1380"/>
          <ac:spMkLst>
            <pc:docMk/>
            <pc:sldMk cId="3015754428" sldId="318"/>
            <ac:spMk id="2" creationId="{00000000-0000-0000-0000-000000000000}"/>
          </ac:spMkLst>
        </pc:spChg>
        <pc:spChg chg="mod">
          <ac:chgData name="Gabriele Ostuni" userId="b6a0a9bd2ef8212d" providerId="LiveId" clId="{11F2CF80-78A0-4181-911E-526D87B5EC81}" dt="2020-04-10T17:13:37.318" v="1431" actId="14100"/>
          <ac:spMkLst>
            <pc:docMk/>
            <pc:sldMk cId="3015754428" sldId="318"/>
            <ac:spMk id="3" creationId="{7FF98AB1-90C3-4550-8E0F-BED23898176E}"/>
          </ac:spMkLst>
        </pc:spChg>
        <pc:picChg chg="add mod">
          <ac:chgData name="Gabriele Ostuni" userId="b6a0a9bd2ef8212d" providerId="LiveId" clId="{11F2CF80-78A0-4181-911E-526D87B5EC81}" dt="2020-04-10T17:13:39.473" v="1432" actId="1076"/>
          <ac:picMkLst>
            <pc:docMk/>
            <pc:sldMk cId="3015754428" sldId="318"/>
            <ac:picMk id="5" creationId="{47E20911-6770-4D8A-9AF5-450455371CC9}"/>
          </ac:picMkLst>
        </pc:picChg>
        <pc:picChg chg="del">
          <ac:chgData name="Gabriele Ostuni" userId="b6a0a9bd2ef8212d" providerId="LiveId" clId="{11F2CF80-78A0-4181-911E-526D87B5EC81}" dt="2020-04-10T17:12:15.934" v="1383" actId="478"/>
          <ac:picMkLst>
            <pc:docMk/>
            <pc:sldMk cId="3015754428" sldId="318"/>
            <ac:picMk id="20" creationId="{6F185A5A-11D8-485A-96D7-0DCECE85B234}"/>
          </ac:picMkLst>
        </pc:picChg>
      </pc:sldChg>
      <pc:sldChg chg="addSp delSp modSp add">
        <pc:chgData name="Gabriele Ostuni" userId="b6a0a9bd2ef8212d" providerId="LiveId" clId="{11F2CF80-78A0-4181-911E-526D87B5EC81}" dt="2020-04-10T17:14:59.363" v="1477" actId="1076"/>
        <pc:sldMkLst>
          <pc:docMk/>
          <pc:sldMk cId="4132075617" sldId="319"/>
        </pc:sldMkLst>
        <pc:spChg chg="mod">
          <ac:chgData name="Gabriele Ostuni" userId="b6a0a9bd2ef8212d" providerId="LiveId" clId="{11F2CF80-78A0-4181-911E-526D87B5EC81}" dt="2020-04-10T17:13:54.235" v="1455" actId="20577"/>
          <ac:spMkLst>
            <pc:docMk/>
            <pc:sldMk cId="4132075617" sldId="319"/>
            <ac:spMk id="2" creationId="{00000000-0000-0000-0000-000000000000}"/>
          </ac:spMkLst>
        </pc:spChg>
        <pc:spChg chg="mod">
          <ac:chgData name="Gabriele Ostuni" userId="b6a0a9bd2ef8212d" providerId="LiveId" clId="{11F2CF80-78A0-4181-911E-526D87B5EC81}" dt="2020-04-10T17:14:57.702" v="1476" actId="1076"/>
          <ac:spMkLst>
            <pc:docMk/>
            <pc:sldMk cId="4132075617" sldId="319"/>
            <ac:spMk id="3" creationId="{7FF98AB1-90C3-4550-8E0F-BED23898176E}"/>
          </ac:spMkLst>
        </pc:spChg>
        <pc:picChg chg="add mod">
          <ac:chgData name="Gabriele Ostuni" userId="b6a0a9bd2ef8212d" providerId="LiveId" clId="{11F2CF80-78A0-4181-911E-526D87B5EC81}" dt="2020-04-10T17:14:59.363" v="1477" actId="1076"/>
          <ac:picMkLst>
            <pc:docMk/>
            <pc:sldMk cId="4132075617" sldId="319"/>
            <ac:picMk id="5" creationId="{4D61474E-B27A-49AE-ABF3-B5285107CA4F}"/>
          </ac:picMkLst>
        </pc:picChg>
        <pc:picChg chg="del">
          <ac:chgData name="Gabriele Ostuni" userId="b6a0a9bd2ef8212d" providerId="LiveId" clId="{11F2CF80-78A0-4181-911E-526D87B5EC81}" dt="2020-04-10T17:14:04.673" v="1456" actId="478"/>
          <ac:picMkLst>
            <pc:docMk/>
            <pc:sldMk cId="4132075617" sldId="319"/>
            <ac:picMk id="20" creationId="{6F185A5A-11D8-485A-96D7-0DCECE85B234}"/>
          </ac:picMkLst>
        </pc:picChg>
      </pc:sldChg>
      <pc:sldChg chg="addSp delSp modSp add">
        <pc:chgData name="Gabriele Ostuni" userId="b6a0a9bd2ef8212d" providerId="LiveId" clId="{11F2CF80-78A0-4181-911E-526D87B5EC81}" dt="2020-04-10T17:17:34.747" v="1510"/>
        <pc:sldMkLst>
          <pc:docMk/>
          <pc:sldMk cId="1080819459" sldId="320"/>
        </pc:sldMkLst>
        <pc:spChg chg="mod">
          <ac:chgData name="Gabriele Ostuni" userId="b6a0a9bd2ef8212d" providerId="LiveId" clId="{11F2CF80-78A0-4181-911E-526D87B5EC81}" dt="2020-04-10T17:17:14.638" v="1508" actId="20577"/>
          <ac:spMkLst>
            <pc:docMk/>
            <pc:sldMk cId="1080819459" sldId="320"/>
            <ac:spMk id="3" creationId="{7FF98AB1-90C3-4550-8E0F-BED23898176E}"/>
          </ac:spMkLst>
        </pc:spChg>
        <pc:spChg chg="add del">
          <ac:chgData name="Gabriele Ostuni" userId="b6a0a9bd2ef8212d" providerId="LiveId" clId="{11F2CF80-78A0-4181-911E-526D87B5EC81}" dt="2020-04-10T17:17:34.747" v="1510"/>
          <ac:spMkLst>
            <pc:docMk/>
            <pc:sldMk cId="1080819459" sldId="320"/>
            <ac:spMk id="4" creationId="{DD76DCD5-0094-46EF-BD2B-8846D84DF1AD}"/>
          </ac:spMkLst>
        </pc:spChg>
      </pc:sldChg>
      <pc:sldChg chg="addSp delSp modSp add modAnim modNotesTx">
        <pc:chgData name="Gabriele Ostuni" userId="b6a0a9bd2ef8212d" providerId="LiveId" clId="{11F2CF80-78A0-4181-911E-526D87B5EC81}" dt="2020-04-10T17:24:59.602" v="1929" actId="6549"/>
        <pc:sldMkLst>
          <pc:docMk/>
          <pc:sldMk cId="2735909519" sldId="321"/>
        </pc:sldMkLst>
        <pc:spChg chg="mod">
          <ac:chgData name="Gabriele Ostuni" userId="b6a0a9bd2ef8212d" providerId="LiveId" clId="{11F2CF80-78A0-4181-911E-526D87B5EC81}" dt="2020-04-10T17:17:54.802" v="1525" actId="20577"/>
          <ac:spMkLst>
            <pc:docMk/>
            <pc:sldMk cId="2735909519" sldId="321"/>
            <ac:spMk id="2" creationId="{00000000-0000-0000-0000-000000000000}"/>
          </ac:spMkLst>
        </pc:spChg>
        <pc:spChg chg="mod">
          <ac:chgData name="Gabriele Ostuni" userId="b6a0a9bd2ef8212d" providerId="LiveId" clId="{11F2CF80-78A0-4181-911E-526D87B5EC81}" dt="2020-04-10T17:20:33.719" v="1785" actId="1076"/>
          <ac:spMkLst>
            <pc:docMk/>
            <pc:sldMk cId="2735909519" sldId="321"/>
            <ac:spMk id="3" creationId="{7FF98AB1-90C3-4550-8E0F-BED23898176E}"/>
          </ac:spMkLst>
        </pc:spChg>
        <pc:picChg chg="del">
          <ac:chgData name="Gabriele Ostuni" userId="b6a0a9bd2ef8212d" providerId="LiveId" clId="{11F2CF80-78A0-4181-911E-526D87B5EC81}" dt="2020-04-10T17:18:07.277" v="1526" actId="478"/>
          <ac:picMkLst>
            <pc:docMk/>
            <pc:sldMk cId="2735909519" sldId="321"/>
            <ac:picMk id="5" creationId="{4D61474E-B27A-49AE-ABF3-B5285107CA4F}"/>
          </ac:picMkLst>
        </pc:picChg>
        <pc:picChg chg="add del mod">
          <ac:chgData name="Gabriele Ostuni" userId="b6a0a9bd2ef8212d" providerId="LiveId" clId="{11F2CF80-78A0-4181-911E-526D87B5EC81}" dt="2020-04-10T17:18:47.016" v="1536" actId="478"/>
          <ac:picMkLst>
            <pc:docMk/>
            <pc:sldMk cId="2735909519" sldId="321"/>
            <ac:picMk id="6" creationId="{87FD171E-7365-49DE-8780-699A054E9E51}"/>
          </ac:picMkLst>
        </pc:picChg>
        <pc:picChg chg="add mod">
          <ac:chgData name="Gabriele Ostuni" userId="b6a0a9bd2ef8212d" providerId="LiveId" clId="{11F2CF80-78A0-4181-911E-526D87B5EC81}" dt="2020-04-10T17:18:22.432" v="1531" actId="1076"/>
          <ac:picMkLst>
            <pc:docMk/>
            <pc:sldMk cId="2735909519" sldId="321"/>
            <ac:picMk id="7" creationId="{D7A85824-B08A-47E2-A795-621898465477}"/>
          </ac:picMkLst>
        </pc:picChg>
        <pc:picChg chg="add mod">
          <ac:chgData name="Gabriele Ostuni" userId="b6a0a9bd2ef8212d" providerId="LiveId" clId="{11F2CF80-78A0-4181-911E-526D87B5EC81}" dt="2020-04-10T17:18:54.877" v="1539" actId="1076"/>
          <ac:picMkLst>
            <pc:docMk/>
            <pc:sldMk cId="2735909519" sldId="321"/>
            <ac:picMk id="8" creationId="{A9C71FB0-7640-4876-910E-1265E29DDED9}"/>
          </ac:picMkLst>
        </pc:picChg>
        <pc:picChg chg="add mod">
          <ac:chgData name="Gabriele Ostuni" userId="b6a0a9bd2ef8212d" providerId="LiveId" clId="{11F2CF80-78A0-4181-911E-526D87B5EC81}" dt="2020-04-10T17:18:52.637" v="1538" actId="1076"/>
          <ac:picMkLst>
            <pc:docMk/>
            <pc:sldMk cId="2735909519" sldId="321"/>
            <ac:picMk id="9" creationId="{6BDE93E9-7AA9-4020-A77E-2B6CA369B7CA}"/>
          </ac:picMkLst>
        </pc:picChg>
      </pc:sldChg>
      <pc:sldChg chg="addSp delSp modSp add modNotesTx">
        <pc:chgData name="Gabriele Ostuni" userId="b6a0a9bd2ef8212d" providerId="LiveId" clId="{11F2CF80-78A0-4181-911E-526D87B5EC81}" dt="2020-04-10T17:25:39.926" v="1994" actId="14100"/>
        <pc:sldMkLst>
          <pc:docMk/>
          <pc:sldMk cId="3583733017" sldId="322"/>
        </pc:sldMkLst>
        <pc:spChg chg="mod">
          <ac:chgData name="Gabriele Ostuni" userId="b6a0a9bd2ef8212d" providerId="LiveId" clId="{11F2CF80-78A0-4181-911E-526D87B5EC81}" dt="2020-04-10T17:22:26.553" v="1812" actId="20577"/>
          <ac:spMkLst>
            <pc:docMk/>
            <pc:sldMk cId="3583733017" sldId="322"/>
            <ac:spMk id="2" creationId="{00000000-0000-0000-0000-000000000000}"/>
          </ac:spMkLst>
        </pc:spChg>
        <pc:spChg chg="mod">
          <ac:chgData name="Gabriele Ostuni" userId="b6a0a9bd2ef8212d" providerId="LiveId" clId="{11F2CF80-78A0-4181-911E-526D87B5EC81}" dt="2020-04-10T17:25:39.926" v="1994" actId="14100"/>
          <ac:spMkLst>
            <pc:docMk/>
            <pc:sldMk cId="3583733017" sldId="322"/>
            <ac:spMk id="3" creationId="{7FF98AB1-90C3-4550-8E0F-BED23898176E}"/>
          </ac:spMkLst>
        </pc:spChg>
        <pc:picChg chg="add mod">
          <ac:chgData name="Gabriele Ostuni" userId="b6a0a9bd2ef8212d" providerId="LiveId" clId="{11F2CF80-78A0-4181-911E-526D87B5EC81}" dt="2020-04-10T17:25:07.012" v="1930" actId="1076"/>
          <ac:picMkLst>
            <pc:docMk/>
            <pc:sldMk cId="3583733017" sldId="322"/>
            <ac:picMk id="4" creationId="{B71761E6-A7BE-4EB8-A2BB-F8B67C9EB476}"/>
          </ac:picMkLst>
        </pc:picChg>
        <pc:picChg chg="del">
          <ac:chgData name="Gabriele Ostuni" userId="b6a0a9bd2ef8212d" providerId="LiveId" clId="{11F2CF80-78A0-4181-911E-526D87B5EC81}" dt="2020-04-10T17:22:00.476" v="1786" actId="478"/>
          <ac:picMkLst>
            <pc:docMk/>
            <pc:sldMk cId="3583733017" sldId="322"/>
            <ac:picMk id="5" creationId="{4D61474E-B27A-49AE-ABF3-B5285107CA4F}"/>
          </ac:picMkLst>
        </pc:picChg>
        <pc:picChg chg="add mod">
          <ac:chgData name="Gabriele Ostuni" userId="b6a0a9bd2ef8212d" providerId="LiveId" clId="{11F2CF80-78A0-4181-911E-526D87B5EC81}" dt="2020-04-10T17:25:08.842" v="1931" actId="1076"/>
          <ac:picMkLst>
            <pc:docMk/>
            <pc:sldMk cId="3583733017" sldId="322"/>
            <ac:picMk id="6" creationId="{CA512531-3BF4-4A84-850D-EF4A0DD0F741}"/>
          </ac:picMkLst>
        </pc:picChg>
      </pc:sldChg>
      <pc:sldChg chg="addSp delSp modSp add">
        <pc:chgData name="Gabriele Ostuni" userId="b6a0a9bd2ef8212d" providerId="LiveId" clId="{11F2CF80-78A0-4181-911E-526D87B5EC81}" dt="2020-04-10T17:29:40.361" v="2136" actId="20577"/>
        <pc:sldMkLst>
          <pc:docMk/>
          <pc:sldMk cId="2124243447" sldId="323"/>
        </pc:sldMkLst>
        <pc:spChg chg="mod">
          <ac:chgData name="Gabriele Ostuni" userId="b6a0a9bd2ef8212d" providerId="LiveId" clId="{11F2CF80-78A0-4181-911E-526D87B5EC81}" dt="2020-04-10T17:29:40.361" v="2136" actId="20577"/>
          <ac:spMkLst>
            <pc:docMk/>
            <pc:sldMk cId="2124243447" sldId="323"/>
            <ac:spMk id="2" creationId="{00000000-0000-0000-0000-000000000000}"/>
          </ac:spMkLst>
        </pc:spChg>
        <pc:spChg chg="mod">
          <ac:chgData name="Gabriele Ostuni" userId="b6a0a9bd2ef8212d" providerId="LiveId" clId="{11F2CF80-78A0-4181-911E-526D87B5EC81}" dt="2020-04-10T17:28:42.917" v="2122" actId="20577"/>
          <ac:spMkLst>
            <pc:docMk/>
            <pc:sldMk cId="2124243447" sldId="323"/>
            <ac:spMk id="3" creationId="{7FF98AB1-90C3-4550-8E0F-BED23898176E}"/>
          </ac:spMkLst>
        </pc:spChg>
        <pc:picChg chg="del">
          <ac:chgData name="Gabriele Ostuni" userId="b6a0a9bd2ef8212d" providerId="LiveId" clId="{11F2CF80-78A0-4181-911E-526D87B5EC81}" dt="2020-04-10T17:26:33.343" v="1998" actId="478"/>
          <ac:picMkLst>
            <pc:docMk/>
            <pc:sldMk cId="2124243447" sldId="323"/>
            <ac:picMk id="5" creationId="{4D61474E-B27A-49AE-ABF3-B5285107CA4F}"/>
          </ac:picMkLst>
        </pc:picChg>
        <pc:picChg chg="add mod">
          <ac:chgData name="Gabriele Ostuni" userId="b6a0a9bd2ef8212d" providerId="LiveId" clId="{11F2CF80-78A0-4181-911E-526D87B5EC81}" dt="2020-04-10T17:27:01.722" v="2007" actId="1076"/>
          <ac:picMkLst>
            <pc:docMk/>
            <pc:sldMk cId="2124243447" sldId="323"/>
            <ac:picMk id="6" creationId="{5EAF0EA7-6B3E-4B80-B532-E69B0D9D3333}"/>
          </ac:picMkLst>
        </pc:picChg>
      </pc:sldChg>
      <pc:sldChg chg="add del">
        <pc:chgData name="Gabriele Ostuni" userId="b6a0a9bd2ef8212d" providerId="LiveId" clId="{11F2CF80-78A0-4181-911E-526D87B5EC81}" dt="2020-04-10T17:35:08.588" v="2302" actId="47"/>
        <pc:sldMkLst>
          <pc:docMk/>
          <pc:sldMk cId="98325359" sldId="324"/>
        </pc:sldMkLst>
      </pc:sldChg>
      <pc:sldChg chg="add del">
        <pc:chgData name="Gabriele Ostuni" userId="b6a0a9bd2ef8212d" providerId="LiveId" clId="{11F2CF80-78A0-4181-911E-526D87B5EC81}" dt="2020-04-10T17:35:08.588" v="2302" actId="47"/>
        <pc:sldMkLst>
          <pc:docMk/>
          <pc:sldMk cId="1727778139" sldId="325"/>
        </pc:sldMkLst>
      </pc:sldChg>
      <pc:sldChg chg="add del">
        <pc:chgData name="Gabriele Ostuni" userId="b6a0a9bd2ef8212d" providerId="LiveId" clId="{11F2CF80-78A0-4181-911E-526D87B5EC81}" dt="2020-04-10T17:35:08.588" v="2302" actId="47"/>
        <pc:sldMkLst>
          <pc:docMk/>
          <pc:sldMk cId="2106612178" sldId="326"/>
        </pc:sldMkLst>
      </pc:sldChg>
      <pc:sldChg chg="modSp add">
        <pc:chgData name="Gabriele Ostuni" userId="b6a0a9bd2ef8212d" providerId="LiveId" clId="{11F2CF80-78A0-4181-911E-526D87B5EC81}" dt="2020-04-10T17:31:16.975" v="2179" actId="1076"/>
        <pc:sldMkLst>
          <pc:docMk/>
          <pc:sldMk cId="3015386174" sldId="327"/>
        </pc:sldMkLst>
        <pc:spChg chg="mod">
          <ac:chgData name="Gabriele Ostuni" userId="b6a0a9bd2ef8212d" providerId="LiveId" clId="{11F2CF80-78A0-4181-911E-526D87B5EC81}" dt="2020-04-10T17:31:14.025" v="2178" actId="20577"/>
          <ac:spMkLst>
            <pc:docMk/>
            <pc:sldMk cId="3015386174" sldId="327"/>
            <ac:spMk id="3" creationId="{7FF98AB1-90C3-4550-8E0F-BED23898176E}"/>
          </ac:spMkLst>
        </pc:spChg>
        <pc:picChg chg="mod">
          <ac:chgData name="Gabriele Ostuni" userId="b6a0a9bd2ef8212d" providerId="LiveId" clId="{11F2CF80-78A0-4181-911E-526D87B5EC81}" dt="2020-04-10T17:31:16.975" v="2179" actId="1076"/>
          <ac:picMkLst>
            <pc:docMk/>
            <pc:sldMk cId="3015386174" sldId="327"/>
            <ac:picMk id="6" creationId="{5EAF0EA7-6B3E-4B80-B532-E69B0D9D3333}"/>
          </ac:picMkLst>
        </pc:picChg>
      </pc:sldChg>
      <pc:sldChg chg="addSp delSp modSp add modAnim modNotesTx">
        <pc:chgData name="Gabriele Ostuni" userId="b6a0a9bd2ef8212d" providerId="LiveId" clId="{11F2CF80-78A0-4181-911E-526D87B5EC81}" dt="2020-04-10T17:34:12.349" v="2296" actId="1076"/>
        <pc:sldMkLst>
          <pc:docMk/>
          <pc:sldMk cId="671136702" sldId="328"/>
        </pc:sldMkLst>
        <pc:spChg chg="mod">
          <ac:chgData name="Gabriele Ostuni" userId="b6a0a9bd2ef8212d" providerId="LiveId" clId="{11F2CF80-78A0-4181-911E-526D87B5EC81}" dt="2020-04-10T17:32:08.745" v="2220" actId="20577"/>
          <ac:spMkLst>
            <pc:docMk/>
            <pc:sldMk cId="671136702" sldId="328"/>
            <ac:spMk id="2" creationId="{00000000-0000-0000-0000-000000000000}"/>
          </ac:spMkLst>
        </pc:spChg>
        <pc:spChg chg="mod">
          <ac:chgData name="Gabriele Ostuni" userId="b6a0a9bd2ef8212d" providerId="LiveId" clId="{11F2CF80-78A0-4181-911E-526D87B5EC81}" dt="2020-04-10T17:33:45.230" v="2288" actId="1076"/>
          <ac:spMkLst>
            <pc:docMk/>
            <pc:sldMk cId="671136702" sldId="328"/>
            <ac:spMk id="3" creationId="{7FF98AB1-90C3-4550-8E0F-BED23898176E}"/>
          </ac:spMkLst>
        </pc:spChg>
        <pc:picChg chg="add mod">
          <ac:chgData name="Gabriele Ostuni" userId="b6a0a9bd2ef8212d" providerId="LiveId" clId="{11F2CF80-78A0-4181-911E-526D87B5EC81}" dt="2020-04-10T17:33:34.720" v="2285" actId="1076"/>
          <ac:picMkLst>
            <pc:docMk/>
            <pc:sldMk cId="671136702" sldId="328"/>
            <ac:picMk id="5" creationId="{4E3E75E7-58F9-4C57-A61C-8A7B7FD8BE85}"/>
          </ac:picMkLst>
        </pc:picChg>
        <pc:picChg chg="del">
          <ac:chgData name="Gabriele Ostuni" userId="b6a0a9bd2ef8212d" providerId="LiveId" clId="{11F2CF80-78A0-4181-911E-526D87B5EC81}" dt="2020-04-10T17:31:39.130" v="2180" actId="478"/>
          <ac:picMkLst>
            <pc:docMk/>
            <pc:sldMk cId="671136702" sldId="328"/>
            <ac:picMk id="6" creationId="{5EAF0EA7-6B3E-4B80-B532-E69B0D9D3333}"/>
          </ac:picMkLst>
        </pc:picChg>
        <pc:picChg chg="add mod">
          <ac:chgData name="Gabriele Ostuni" userId="b6a0a9bd2ef8212d" providerId="LiveId" clId="{11F2CF80-78A0-4181-911E-526D87B5EC81}" dt="2020-04-10T17:33:43.140" v="2287" actId="1076"/>
          <ac:picMkLst>
            <pc:docMk/>
            <pc:sldMk cId="671136702" sldId="328"/>
            <ac:picMk id="7" creationId="{2DF0AC14-8ED1-4A88-BC18-0A311CD1FC5D}"/>
          </ac:picMkLst>
        </pc:picChg>
        <pc:picChg chg="add mod">
          <ac:chgData name="Gabriele Ostuni" userId="b6a0a9bd2ef8212d" providerId="LiveId" clId="{11F2CF80-78A0-4181-911E-526D87B5EC81}" dt="2020-04-10T17:34:12.349" v="2296" actId="1076"/>
          <ac:picMkLst>
            <pc:docMk/>
            <pc:sldMk cId="671136702" sldId="328"/>
            <ac:picMk id="8" creationId="{97437D46-069B-4FE0-B35D-E0E0DAB53F7F}"/>
          </ac:picMkLst>
        </pc:picChg>
      </pc:sldChg>
    </pc:docChg>
  </pc:docChgLst>
  <pc:docChgLst>
    <pc:chgData name="Gabriele Ostuni" userId="b6a0a9bd2ef8212d" providerId="LiveId" clId="{96D4043D-1E2B-4B38-834B-151038F18389}"/>
    <pc:docChg chg="undo custSel addSld delSld modSld">
      <pc:chgData name="Gabriele Ostuni" userId="b6a0a9bd2ef8212d" providerId="LiveId" clId="{96D4043D-1E2B-4B38-834B-151038F18389}" dt="2020-04-14T20:10:13.999" v="2005" actId="790"/>
      <pc:docMkLst>
        <pc:docMk/>
      </pc:docMkLst>
      <pc:sldChg chg="addSp delSp modSp modNotesTx">
        <pc:chgData name="Gabriele Ostuni" userId="b6a0a9bd2ef8212d" providerId="LiveId" clId="{96D4043D-1E2B-4B38-834B-151038F18389}" dt="2020-04-14T19:55:59.164" v="1984" actId="113"/>
        <pc:sldMkLst>
          <pc:docMk/>
          <pc:sldMk cId="1058055028" sldId="257"/>
        </pc:sldMkLst>
        <pc:spChg chg="mod">
          <ac:chgData name="Gabriele Ostuni" userId="b6a0a9bd2ef8212d" providerId="LiveId" clId="{96D4043D-1E2B-4B38-834B-151038F18389}" dt="2020-04-14T19:55:59.164" v="1984" actId="113"/>
          <ac:spMkLst>
            <pc:docMk/>
            <pc:sldMk cId="1058055028" sldId="257"/>
            <ac:spMk id="2" creationId="{9744E3F6-107A-41EA-8D79-DF203A64FB00}"/>
          </ac:spMkLst>
        </pc:spChg>
        <pc:spChg chg="mod">
          <ac:chgData name="Gabriele Ostuni" userId="b6a0a9bd2ef8212d" providerId="LiveId" clId="{96D4043D-1E2B-4B38-834B-151038F18389}" dt="2020-04-10T17:52:02.339" v="78" actId="20577"/>
          <ac:spMkLst>
            <pc:docMk/>
            <pc:sldMk cId="1058055028" sldId="257"/>
            <ac:spMk id="7" creationId="{EFADB564-366C-4F38-9A56-42084F304C21}"/>
          </ac:spMkLst>
        </pc:spChg>
        <pc:picChg chg="del">
          <ac:chgData name="Gabriele Ostuni" userId="b6a0a9bd2ef8212d" providerId="LiveId" clId="{96D4043D-1E2B-4B38-834B-151038F18389}" dt="2020-04-10T17:50:43.404" v="8" actId="478"/>
          <ac:picMkLst>
            <pc:docMk/>
            <pc:sldMk cId="1058055028" sldId="257"/>
            <ac:picMk id="8" creationId="{F7DE1782-D413-46E1-BBF7-5505D56AD45D}"/>
          </ac:picMkLst>
        </pc:picChg>
        <pc:picChg chg="add mod">
          <ac:chgData name="Gabriele Ostuni" userId="b6a0a9bd2ef8212d" providerId="LiveId" clId="{96D4043D-1E2B-4B38-834B-151038F18389}" dt="2020-04-10T17:50:49.265" v="12" actId="1076"/>
          <ac:picMkLst>
            <pc:docMk/>
            <pc:sldMk cId="1058055028" sldId="257"/>
            <ac:picMk id="9" creationId="{6B5F94B9-FB85-4E08-84C5-2EA9A05E6252}"/>
          </ac:picMkLst>
        </pc:picChg>
      </pc:sldChg>
      <pc:sldChg chg="addSp delSp modSp">
        <pc:chgData name="Gabriele Ostuni" userId="b6a0a9bd2ef8212d" providerId="LiveId" clId="{96D4043D-1E2B-4B38-834B-151038F18389}" dt="2020-04-10T17:55:58.199" v="378" actId="20577"/>
        <pc:sldMkLst>
          <pc:docMk/>
          <pc:sldMk cId="1042277148" sldId="258"/>
        </pc:sldMkLst>
        <pc:spChg chg="mod">
          <ac:chgData name="Gabriele Ostuni" userId="b6a0a9bd2ef8212d" providerId="LiveId" clId="{96D4043D-1E2B-4B38-834B-151038F18389}" dt="2020-04-10T17:55:58.199" v="378" actId="20577"/>
          <ac:spMkLst>
            <pc:docMk/>
            <pc:sldMk cId="1042277148" sldId="258"/>
            <ac:spMk id="3" creationId="{15C7BE4B-1345-4AE0-880A-13B2425CCE8A}"/>
          </ac:spMkLst>
        </pc:spChg>
        <pc:spChg chg="mod">
          <ac:chgData name="Gabriele Ostuni" userId="b6a0a9bd2ef8212d" providerId="LiveId" clId="{96D4043D-1E2B-4B38-834B-151038F18389}" dt="2020-04-10T17:54:45.219" v="136" actId="20577"/>
          <ac:spMkLst>
            <pc:docMk/>
            <pc:sldMk cId="1042277148" sldId="258"/>
            <ac:spMk id="7" creationId="{00000000-0000-0000-0000-000000000000}"/>
          </ac:spMkLst>
        </pc:spChg>
        <pc:spChg chg="mod">
          <ac:chgData name="Gabriele Ostuni" userId="b6a0a9bd2ef8212d" providerId="LiveId" clId="{96D4043D-1E2B-4B38-834B-151038F18389}" dt="2020-04-10T17:53:58.820" v="115" actId="20577"/>
          <ac:spMkLst>
            <pc:docMk/>
            <pc:sldMk cId="1042277148" sldId="258"/>
            <ac:spMk id="14" creationId="{6F70F8A8-37F4-44EB-B4FB-A3CFB9FB4F98}"/>
          </ac:spMkLst>
        </pc:spChg>
        <pc:picChg chg="del">
          <ac:chgData name="Gabriele Ostuni" userId="b6a0a9bd2ef8212d" providerId="LiveId" clId="{96D4043D-1E2B-4B38-834B-151038F18389}" dt="2020-04-10T17:53:42.967" v="79" actId="478"/>
          <ac:picMkLst>
            <pc:docMk/>
            <pc:sldMk cId="1042277148" sldId="258"/>
            <ac:picMk id="8" creationId="{49F01383-EF9B-4BA5-A864-7F168D31BF1D}"/>
          </ac:picMkLst>
        </pc:picChg>
        <pc:picChg chg="add mod">
          <ac:chgData name="Gabriele Ostuni" userId="b6a0a9bd2ef8212d" providerId="LiveId" clId="{96D4043D-1E2B-4B38-834B-151038F18389}" dt="2020-04-10T17:53:45.397" v="81" actId="1076"/>
          <ac:picMkLst>
            <pc:docMk/>
            <pc:sldMk cId="1042277148" sldId="258"/>
            <ac:picMk id="9" creationId="{F5D19504-89F2-4228-B148-DE6207334E61}"/>
          </ac:picMkLst>
        </pc:picChg>
      </pc:sldChg>
      <pc:sldChg chg="modSp">
        <pc:chgData name="Gabriele Ostuni" userId="b6a0a9bd2ef8212d" providerId="LiveId" clId="{96D4043D-1E2B-4B38-834B-151038F18389}" dt="2020-04-14T20:09:53.864" v="2004" actId="313"/>
        <pc:sldMkLst>
          <pc:docMk/>
          <pc:sldMk cId="1490592224" sldId="260"/>
        </pc:sldMkLst>
        <pc:spChg chg="mod">
          <ac:chgData name="Gabriele Ostuni" userId="b6a0a9bd2ef8212d" providerId="LiveId" clId="{96D4043D-1E2B-4B38-834B-151038F18389}" dt="2020-04-14T20:09:53.864" v="2004" actId="313"/>
          <ac:spMkLst>
            <pc:docMk/>
            <pc:sldMk cId="1490592224" sldId="260"/>
            <ac:spMk id="4" creationId="{39D8652F-8285-4FDD-BF17-75C1F0CF167F}"/>
          </ac:spMkLst>
        </pc:spChg>
      </pc:sldChg>
      <pc:sldChg chg="addSp modSp">
        <pc:chgData name="Gabriele Ostuni" userId="b6a0a9bd2ef8212d" providerId="LiveId" clId="{96D4043D-1E2B-4B38-834B-151038F18389}" dt="2020-04-14T20:00:57.156" v="1985" actId="313"/>
        <pc:sldMkLst>
          <pc:docMk/>
          <pc:sldMk cId="927890169" sldId="269"/>
        </pc:sldMkLst>
        <pc:spChg chg="mod">
          <ac:chgData name="Gabriele Ostuni" userId="b6a0a9bd2ef8212d" providerId="LiveId" clId="{96D4043D-1E2B-4B38-834B-151038F18389}" dt="2020-04-14T20:00:57.156" v="1985" actId="313"/>
          <ac:spMkLst>
            <pc:docMk/>
            <pc:sldMk cId="927890169" sldId="269"/>
            <ac:spMk id="2" creationId="{00000000-0000-0000-0000-000000000000}"/>
          </ac:spMkLst>
        </pc:spChg>
        <pc:spChg chg="mod">
          <ac:chgData name="Gabriele Ostuni" userId="b6a0a9bd2ef8212d" providerId="LiveId" clId="{96D4043D-1E2B-4B38-834B-151038F18389}" dt="2020-04-10T17:57:59.271" v="480" actId="1076"/>
          <ac:spMkLst>
            <pc:docMk/>
            <pc:sldMk cId="927890169" sldId="269"/>
            <ac:spMk id="6" creationId="{9ABAEE5F-07F8-44AB-B8AE-8AEB89D5DEC0}"/>
          </ac:spMkLst>
        </pc:spChg>
        <pc:picChg chg="add mod">
          <ac:chgData name="Gabriele Ostuni" userId="b6a0a9bd2ef8212d" providerId="LiveId" clId="{96D4043D-1E2B-4B38-834B-151038F18389}" dt="2020-04-10T17:57:56.951" v="479" actId="1076"/>
          <ac:picMkLst>
            <pc:docMk/>
            <pc:sldMk cId="927890169" sldId="269"/>
            <ac:picMk id="4" creationId="{0B7B3203-E7DE-4B04-A8C7-73A0B6045A1E}"/>
          </ac:picMkLst>
        </pc:picChg>
      </pc:sldChg>
      <pc:sldChg chg="modSp">
        <pc:chgData name="Gabriele Ostuni" userId="b6a0a9bd2ef8212d" providerId="LiveId" clId="{96D4043D-1E2B-4B38-834B-151038F18389}" dt="2020-04-14T20:10:13.999" v="2005" actId="790"/>
        <pc:sldMkLst>
          <pc:docMk/>
          <pc:sldMk cId="1307730828" sldId="298"/>
        </pc:sldMkLst>
        <pc:spChg chg="mod">
          <ac:chgData name="Gabriele Ostuni" userId="b6a0a9bd2ef8212d" providerId="LiveId" clId="{96D4043D-1E2B-4B38-834B-151038F18389}" dt="2020-04-14T20:10:13.999" v="2005" actId="790"/>
          <ac:spMkLst>
            <pc:docMk/>
            <pc:sldMk cId="1307730828" sldId="298"/>
            <ac:spMk id="2" creationId="{96F9FF08-B19D-4ED1-8C91-E5FAA2E1EBDD}"/>
          </ac:spMkLst>
        </pc:spChg>
        <pc:spChg chg="mod">
          <ac:chgData name="Gabriele Ostuni" userId="b6a0a9bd2ef8212d" providerId="LiveId" clId="{96D4043D-1E2B-4B38-834B-151038F18389}" dt="2020-04-14T20:10:13.999" v="2005" actId="790"/>
          <ac:spMkLst>
            <pc:docMk/>
            <pc:sldMk cId="1307730828" sldId="298"/>
            <ac:spMk id="3" creationId="{52F62651-1416-44B3-921E-0CF2706A8008}"/>
          </ac:spMkLst>
        </pc:spChg>
        <pc:spChg chg="mod">
          <ac:chgData name="Gabriele Ostuni" userId="b6a0a9bd2ef8212d" providerId="LiveId" clId="{96D4043D-1E2B-4B38-834B-151038F18389}" dt="2020-04-14T20:10:13.999" v="2005" actId="790"/>
          <ac:spMkLst>
            <pc:docMk/>
            <pc:sldMk cId="1307730828" sldId="298"/>
            <ac:spMk id="5" creationId="{7414B296-1265-4506-930B-D7F5CE1065EA}"/>
          </ac:spMkLst>
        </pc:spChg>
      </pc:sldChg>
      <pc:sldChg chg="del">
        <pc:chgData name="Gabriele Ostuni" userId="b6a0a9bd2ef8212d" providerId="LiveId" clId="{96D4043D-1E2B-4B38-834B-151038F18389}" dt="2020-04-10T17:59:02.812" v="481" actId="47"/>
        <pc:sldMkLst>
          <pc:docMk/>
          <pc:sldMk cId="746831748" sldId="305"/>
        </pc:sldMkLst>
      </pc:sldChg>
      <pc:sldChg chg="addSp delSp modSp add">
        <pc:chgData name="Gabriele Ostuni" userId="b6a0a9bd2ef8212d" providerId="LiveId" clId="{96D4043D-1E2B-4B38-834B-151038F18389}" dt="2020-04-14T20:02:32.310" v="1988"/>
        <pc:sldMkLst>
          <pc:docMk/>
          <pc:sldMk cId="4286057190" sldId="305"/>
        </pc:sldMkLst>
        <pc:spChg chg="mod">
          <ac:chgData name="Gabriele Ostuni" userId="b6a0a9bd2ef8212d" providerId="LiveId" clId="{96D4043D-1E2B-4B38-834B-151038F18389}" dt="2020-04-10T18:04:52.707" v="539" actId="20577"/>
          <ac:spMkLst>
            <pc:docMk/>
            <pc:sldMk cId="4286057190" sldId="305"/>
            <ac:spMk id="2" creationId="{00000000-0000-0000-0000-000000000000}"/>
          </ac:spMkLst>
        </pc:spChg>
        <pc:spChg chg="mod">
          <ac:chgData name="Gabriele Ostuni" userId="b6a0a9bd2ef8212d" providerId="LiveId" clId="{96D4043D-1E2B-4B38-834B-151038F18389}" dt="2020-04-14T20:02:32.310" v="1988"/>
          <ac:spMkLst>
            <pc:docMk/>
            <pc:sldMk cId="4286057190" sldId="305"/>
            <ac:spMk id="6" creationId="{9ABAEE5F-07F8-44AB-B8AE-8AEB89D5DEC0}"/>
          </ac:spMkLst>
        </pc:spChg>
        <pc:picChg chg="del">
          <ac:chgData name="Gabriele Ostuni" userId="b6a0a9bd2ef8212d" providerId="LiveId" clId="{96D4043D-1E2B-4B38-834B-151038F18389}" dt="2020-04-10T18:02:20.894" v="500" actId="478"/>
          <ac:picMkLst>
            <pc:docMk/>
            <pc:sldMk cId="4286057190" sldId="305"/>
            <ac:picMk id="4" creationId="{0B7B3203-E7DE-4B04-A8C7-73A0B6045A1E}"/>
          </ac:picMkLst>
        </pc:picChg>
        <pc:picChg chg="add mod">
          <ac:chgData name="Gabriele Ostuni" userId="b6a0a9bd2ef8212d" providerId="LiveId" clId="{96D4043D-1E2B-4B38-834B-151038F18389}" dt="2020-04-10T18:04:58.702" v="542" actId="1076"/>
          <ac:picMkLst>
            <pc:docMk/>
            <pc:sldMk cId="4286057190" sldId="305"/>
            <ac:picMk id="5" creationId="{D3CEC4F1-980F-4DCB-B169-8617B42F1682}"/>
          </ac:picMkLst>
        </pc:picChg>
      </pc:sldChg>
      <pc:sldChg chg="addSp delSp modSp add modNotesTx">
        <pc:chgData name="Gabriele Ostuni" userId="b6a0a9bd2ef8212d" providerId="LiveId" clId="{96D4043D-1E2B-4B38-834B-151038F18389}" dt="2020-04-14T20:03:09.810" v="1990" actId="6549"/>
        <pc:sldMkLst>
          <pc:docMk/>
          <pc:sldMk cId="862646099" sldId="306"/>
        </pc:sldMkLst>
        <pc:spChg chg="mod">
          <ac:chgData name="Gabriele Ostuni" userId="b6a0a9bd2ef8212d" providerId="LiveId" clId="{96D4043D-1E2B-4B38-834B-151038F18389}" dt="2020-04-10T18:05:29.482" v="584" actId="20577"/>
          <ac:spMkLst>
            <pc:docMk/>
            <pc:sldMk cId="862646099" sldId="306"/>
            <ac:spMk id="2" creationId="{00000000-0000-0000-0000-000000000000}"/>
          </ac:spMkLst>
        </pc:spChg>
        <pc:spChg chg="del">
          <ac:chgData name="Gabriele Ostuni" userId="b6a0a9bd2ef8212d" providerId="LiveId" clId="{96D4043D-1E2B-4B38-834B-151038F18389}" dt="2020-04-10T18:05:49.997" v="586" actId="478"/>
          <ac:spMkLst>
            <pc:docMk/>
            <pc:sldMk cId="862646099" sldId="306"/>
            <ac:spMk id="6" creationId="{9ABAEE5F-07F8-44AB-B8AE-8AEB89D5DEC0}"/>
          </ac:spMkLst>
        </pc:spChg>
        <pc:spChg chg="add">
          <ac:chgData name="Gabriele Ostuni" userId="b6a0a9bd2ef8212d" providerId="LiveId" clId="{96D4043D-1E2B-4B38-834B-151038F18389}" dt="2020-04-10T18:05:50.507" v="587"/>
          <ac:spMkLst>
            <pc:docMk/>
            <pc:sldMk cId="862646099" sldId="306"/>
            <ac:spMk id="9" creationId="{FBD538FB-FFC1-4117-82B2-F3C9162346E3}"/>
          </ac:spMkLst>
        </pc:spChg>
        <pc:spChg chg="add mod">
          <ac:chgData name="Gabriele Ostuni" userId="b6a0a9bd2ef8212d" providerId="LiveId" clId="{96D4043D-1E2B-4B38-834B-151038F18389}" dt="2020-04-10T18:06:36.556" v="602" actId="313"/>
          <ac:spMkLst>
            <pc:docMk/>
            <pc:sldMk cId="862646099" sldId="306"/>
            <ac:spMk id="10" creationId="{9EA03BE6-3440-43DF-ABCC-225EAB0CD5F2}"/>
          </ac:spMkLst>
        </pc:spChg>
        <pc:spChg chg="add">
          <ac:chgData name="Gabriele Ostuni" userId="b6a0a9bd2ef8212d" providerId="LiveId" clId="{96D4043D-1E2B-4B38-834B-151038F18389}" dt="2020-04-10T18:05:50.507" v="587"/>
          <ac:spMkLst>
            <pc:docMk/>
            <pc:sldMk cId="862646099" sldId="306"/>
            <ac:spMk id="11" creationId="{26953B5F-6E0E-4B78-8CE9-6DCE32A7F853}"/>
          </ac:spMkLst>
        </pc:spChg>
        <pc:spChg chg="add">
          <ac:chgData name="Gabriele Ostuni" userId="b6a0a9bd2ef8212d" providerId="LiveId" clId="{96D4043D-1E2B-4B38-834B-151038F18389}" dt="2020-04-10T18:05:50.507" v="587"/>
          <ac:spMkLst>
            <pc:docMk/>
            <pc:sldMk cId="862646099" sldId="306"/>
            <ac:spMk id="12" creationId="{07F07887-7F40-4E02-87ED-6805BB4FB13E}"/>
          </ac:spMkLst>
        </pc:spChg>
        <pc:graphicFrameChg chg="add">
          <ac:chgData name="Gabriele Ostuni" userId="b6a0a9bd2ef8212d" providerId="LiveId" clId="{96D4043D-1E2B-4B38-834B-151038F18389}" dt="2020-04-10T18:05:50.507" v="587"/>
          <ac:graphicFrameMkLst>
            <pc:docMk/>
            <pc:sldMk cId="862646099" sldId="306"/>
            <ac:graphicFrameMk id="5" creationId="{1AF98F40-8B9A-4CD4-805B-CDBD6ACAC7A3}"/>
          </ac:graphicFrameMkLst>
        </pc:graphicFrameChg>
        <pc:picChg chg="del">
          <ac:chgData name="Gabriele Ostuni" userId="b6a0a9bd2ef8212d" providerId="LiveId" clId="{96D4043D-1E2B-4B38-834B-151038F18389}" dt="2020-04-10T18:05:33.007" v="585" actId="478"/>
          <ac:picMkLst>
            <pc:docMk/>
            <pc:sldMk cId="862646099" sldId="306"/>
            <ac:picMk id="4" creationId="{0B7B3203-E7DE-4B04-A8C7-73A0B6045A1E}"/>
          </ac:picMkLst>
        </pc:picChg>
        <pc:picChg chg="add">
          <ac:chgData name="Gabriele Ostuni" userId="b6a0a9bd2ef8212d" providerId="LiveId" clId="{96D4043D-1E2B-4B38-834B-151038F18389}" dt="2020-04-10T18:05:50.507" v="587"/>
          <ac:picMkLst>
            <pc:docMk/>
            <pc:sldMk cId="862646099" sldId="306"/>
            <ac:picMk id="7" creationId="{3312B661-7F48-4EAC-86D1-89549E0542E1}"/>
          </ac:picMkLst>
        </pc:picChg>
        <pc:picChg chg="add">
          <ac:chgData name="Gabriele Ostuni" userId="b6a0a9bd2ef8212d" providerId="LiveId" clId="{96D4043D-1E2B-4B38-834B-151038F18389}" dt="2020-04-10T18:05:50.507" v="587"/>
          <ac:picMkLst>
            <pc:docMk/>
            <pc:sldMk cId="862646099" sldId="306"/>
            <ac:picMk id="8" creationId="{5D5C5DA2-3E3C-4115-8746-5BF1B39270C4}"/>
          </ac:picMkLst>
        </pc:picChg>
      </pc:sldChg>
      <pc:sldChg chg="del">
        <pc:chgData name="Gabriele Ostuni" userId="b6a0a9bd2ef8212d" providerId="LiveId" clId="{96D4043D-1E2B-4B38-834B-151038F18389}" dt="2020-04-10T17:59:02.812" v="481" actId="47"/>
        <pc:sldMkLst>
          <pc:docMk/>
          <pc:sldMk cId="2812492603" sldId="306"/>
        </pc:sldMkLst>
      </pc:sldChg>
      <pc:sldChg chg="addSp delSp modSp add">
        <pc:chgData name="Gabriele Ostuni" userId="b6a0a9bd2ef8212d" providerId="LiveId" clId="{96D4043D-1E2B-4B38-834B-151038F18389}" dt="2020-04-14T20:03:45.344" v="1991" actId="790"/>
        <pc:sldMkLst>
          <pc:docMk/>
          <pc:sldMk cId="633191042" sldId="307"/>
        </pc:sldMkLst>
        <pc:spChg chg="mod">
          <ac:chgData name="Gabriele Ostuni" userId="b6a0a9bd2ef8212d" providerId="LiveId" clId="{96D4043D-1E2B-4B38-834B-151038F18389}" dt="2020-04-14T20:03:45.344" v="1991" actId="790"/>
          <ac:spMkLst>
            <pc:docMk/>
            <pc:sldMk cId="633191042" sldId="307"/>
            <ac:spMk id="2" creationId="{00000000-0000-0000-0000-000000000000}"/>
          </ac:spMkLst>
        </pc:spChg>
        <pc:spChg chg="del">
          <ac:chgData name="Gabriele Ostuni" userId="b6a0a9bd2ef8212d" providerId="LiveId" clId="{96D4043D-1E2B-4B38-834B-151038F18389}" dt="2020-04-10T18:06:56.527" v="604" actId="478"/>
          <ac:spMkLst>
            <pc:docMk/>
            <pc:sldMk cId="633191042" sldId="307"/>
            <ac:spMk id="6" creationId="{9ABAEE5F-07F8-44AB-B8AE-8AEB89D5DEC0}"/>
          </ac:spMkLst>
        </pc:spChg>
        <pc:graphicFrameChg chg="add">
          <ac:chgData name="Gabriele Ostuni" userId="b6a0a9bd2ef8212d" providerId="LiveId" clId="{96D4043D-1E2B-4B38-834B-151038F18389}" dt="2020-04-10T18:06:58.177" v="605"/>
          <ac:graphicFrameMkLst>
            <pc:docMk/>
            <pc:sldMk cId="633191042" sldId="307"/>
            <ac:graphicFrameMk id="5" creationId="{0D28E838-7E58-4E7E-B13D-D914ACD37E72}"/>
          </ac:graphicFrameMkLst>
        </pc:graphicFrameChg>
        <pc:picChg chg="del">
          <ac:chgData name="Gabriele Ostuni" userId="b6a0a9bd2ef8212d" providerId="LiveId" clId="{96D4043D-1E2B-4B38-834B-151038F18389}" dt="2020-04-10T18:06:54.636" v="603" actId="478"/>
          <ac:picMkLst>
            <pc:docMk/>
            <pc:sldMk cId="633191042" sldId="307"/>
            <ac:picMk id="4" creationId="{0B7B3203-E7DE-4B04-A8C7-73A0B6045A1E}"/>
          </ac:picMkLst>
        </pc:picChg>
      </pc:sldChg>
      <pc:sldChg chg="del">
        <pc:chgData name="Gabriele Ostuni" userId="b6a0a9bd2ef8212d" providerId="LiveId" clId="{96D4043D-1E2B-4B38-834B-151038F18389}" dt="2020-04-10T17:59:02.812" v="481" actId="47"/>
        <pc:sldMkLst>
          <pc:docMk/>
          <pc:sldMk cId="2964323226" sldId="307"/>
        </pc:sldMkLst>
      </pc:sldChg>
      <pc:sldChg chg="addSp delSp modSp add">
        <pc:chgData name="Gabriele Ostuni" userId="b6a0a9bd2ef8212d" providerId="LiveId" clId="{96D4043D-1E2B-4B38-834B-151038F18389}" dt="2020-04-10T18:10:33.965" v="689" actId="20577"/>
        <pc:sldMkLst>
          <pc:docMk/>
          <pc:sldMk cId="806233165" sldId="308"/>
        </pc:sldMkLst>
        <pc:spChg chg="mod">
          <ac:chgData name="Gabriele Ostuni" userId="b6a0a9bd2ef8212d" providerId="LiveId" clId="{96D4043D-1E2B-4B38-834B-151038F18389}" dt="2020-04-10T18:10:33.965" v="689" actId="20577"/>
          <ac:spMkLst>
            <pc:docMk/>
            <pc:sldMk cId="806233165" sldId="308"/>
            <ac:spMk id="2" creationId="{00000000-0000-0000-0000-000000000000}"/>
          </ac:spMkLst>
        </pc:spChg>
        <pc:spChg chg="mod">
          <ac:chgData name="Gabriele Ostuni" userId="b6a0a9bd2ef8212d" providerId="LiveId" clId="{96D4043D-1E2B-4B38-834B-151038F18389}" dt="2020-04-10T18:10:08.615" v="655" actId="6549"/>
          <ac:spMkLst>
            <pc:docMk/>
            <pc:sldMk cId="806233165" sldId="308"/>
            <ac:spMk id="6" creationId="{9ABAEE5F-07F8-44AB-B8AE-8AEB89D5DEC0}"/>
          </ac:spMkLst>
        </pc:spChg>
        <pc:picChg chg="del">
          <ac:chgData name="Gabriele Ostuni" userId="b6a0a9bd2ef8212d" providerId="LiveId" clId="{96D4043D-1E2B-4B38-834B-151038F18389}" dt="2020-04-10T18:07:28.666" v="641" actId="478"/>
          <ac:picMkLst>
            <pc:docMk/>
            <pc:sldMk cId="806233165" sldId="308"/>
            <ac:picMk id="4" creationId="{0B7B3203-E7DE-4B04-A8C7-73A0B6045A1E}"/>
          </ac:picMkLst>
        </pc:picChg>
        <pc:picChg chg="add mod">
          <ac:chgData name="Gabriele Ostuni" userId="b6a0a9bd2ef8212d" providerId="LiveId" clId="{96D4043D-1E2B-4B38-834B-151038F18389}" dt="2020-04-10T18:09:58.635" v="653" actId="1076"/>
          <ac:picMkLst>
            <pc:docMk/>
            <pc:sldMk cId="806233165" sldId="308"/>
            <ac:picMk id="5" creationId="{B8DB3BF1-DDF0-4D50-A109-6376BECD338E}"/>
          </ac:picMkLst>
        </pc:picChg>
      </pc:sldChg>
      <pc:sldChg chg="del">
        <pc:chgData name="Gabriele Ostuni" userId="b6a0a9bd2ef8212d" providerId="LiveId" clId="{96D4043D-1E2B-4B38-834B-151038F18389}" dt="2020-04-10T17:59:02.812" v="481" actId="47"/>
        <pc:sldMkLst>
          <pc:docMk/>
          <pc:sldMk cId="2757345561" sldId="308"/>
        </pc:sldMkLst>
      </pc:sldChg>
      <pc:sldChg chg="addSp delSp modSp add modAnim">
        <pc:chgData name="Gabriele Ostuni" userId="b6a0a9bd2ef8212d" providerId="LiveId" clId="{96D4043D-1E2B-4B38-834B-151038F18389}" dt="2020-04-14T20:03:58.759" v="1992" actId="313"/>
        <pc:sldMkLst>
          <pc:docMk/>
          <pc:sldMk cId="147173848" sldId="309"/>
        </pc:sldMkLst>
        <pc:spChg chg="mod">
          <ac:chgData name="Gabriele Ostuni" userId="b6a0a9bd2ef8212d" providerId="LiveId" clId="{96D4043D-1E2B-4B38-834B-151038F18389}" dt="2020-04-14T20:03:58.759" v="1992" actId="313"/>
          <ac:spMkLst>
            <pc:docMk/>
            <pc:sldMk cId="147173848" sldId="309"/>
            <ac:spMk id="2" creationId="{00000000-0000-0000-0000-000000000000}"/>
          </ac:spMkLst>
        </pc:spChg>
        <pc:spChg chg="add">
          <ac:chgData name="Gabriele Ostuni" userId="b6a0a9bd2ef8212d" providerId="LiveId" clId="{96D4043D-1E2B-4B38-834B-151038F18389}" dt="2020-04-10T18:10:47.934" v="692"/>
          <ac:spMkLst>
            <pc:docMk/>
            <pc:sldMk cId="147173848" sldId="309"/>
            <ac:spMk id="5" creationId="{1064857F-6F49-4D61-AE48-FC47AA6D2A6D}"/>
          </ac:spMkLst>
        </pc:spChg>
        <pc:spChg chg="del">
          <ac:chgData name="Gabriele Ostuni" userId="b6a0a9bd2ef8212d" providerId="LiveId" clId="{96D4043D-1E2B-4B38-834B-151038F18389}" dt="2020-04-10T18:10:45.765" v="690" actId="478"/>
          <ac:spMkLst>
            <pc:docMk/>
            <pc:sldMk cId="147173848" sldId="309"/>
            <ac:spMk id="6" creationId="{9ABAEE5F-07F8-44AB-B8AE-8AEB89D5DEC0}"/>
          </ac:spMkLst>
        </pc:spChg>
        <pc:spChg chg="add">
          <ac:chgData name="Gabriele Ostuni" userId="b6a0a9bd2ef8212d" providerId="LiveId" clId="{96D4043D-1E2B-4B38-834B-151038F18389}" dt="2020-04-10T18:10:47.934" v="692"/>
          <ac:spMkLst>
            <pc:docMk/>
            <pc:sldMk cId="147173848" sldId="309"/>
            <ac:spMk id="7" creationId="{6D70ED1B-6ED2-4470-989A-8B89FD5F7A66}"/>
          </ac:spMkLst>
        </pc:spChg>
        <pc:spChg chg="add">
          <ac:chgData name="Gabriele Ostuni" userId="b6a0a9bd2ef8212d" providerId="LiveId" clId="{96D4043D-1E2B-4B38-834B-151038F18389}" dt="2020-04-10T18:10:47.934" v="692"/>
          <ac:spMkLst>
            <pc:docMk/>
            <pc:sldMk cId="147173848" sldId="309"/>
            <ac:spMk id="18" creationId="{9C3A8EEA-DA77-4F3A-9FBE-CA63ADAE5B36}"/>
          </ac:spMkLst>
        </pc:spChg>
        <pc:spChg chg="add">
          <ac:chgData name="Gabriele Ostuni" userId="b6a0a9bd2ef8212d" providerId="LiveId" clId="{96D4043D-1E2B-4B38-834B-151038F18389}" dt="2020-04-10T18:10:47.934" v="692"/>
          <ac:spMkLst>
            <pc:docMk/>
            <pc:sldMk cId="147173848" sldId="309"/>
            <ac:spMk id="19" creationId="{3EFEF272-AB5C-4688-80B1-63BABD2CCBB2}"/>
          </ac:spMkLst>
        </pc:spChg>
        <pc:spChg chg="add">
          <ac:chgData name="Gabriele Ostuni" userId="b6a0a9bd2ef8212d" providerId="LiveId" clId="{96D4043D-1E2B-4B38-834B-151038F18389}" dt="2020-04-10T18:10:47.934" v="692"/>
          <ac:spMkLst>
            <pc:docMk/>
            <pc:sldMk cId="147173848" sldId="309"/>
            <ac:spMk id="20" creationId="{EA974558-AE8B-47B9-8D83-59C537106AAE}"/>
          </ac:spMkLst>
        </pc:spChg>
        <pc:spChg chg="add">
          <ac:chgData name="Gabriele Ostuni" userId="b6a0a9bd2ef8212d" providerId="LiveId" clId="{96D4043D-1E2B-4B38-834B-151038F18389}" dt="2020-04-10T18:10:47.934" v="692"/>
          <ac:spMkLst>
            <pc:docMk/>
            <pc:sldMk cId="147173848" sldId="309"/>
            <ac:spMk id="21" creationId="{0C579AA9-4547-487F-AD74-7E9A93EA8CA6}"/>
          </ac:spMkLst>
        </pc:spChg>
        <pc:spChg chg="add">
          <ac:chgData name="Gabriele Ostuni" userId="b6a0a9bd2ef8212d" providerId="LiveId" clId="{96D4043D-1E2B-4B38-834B-151038F18389}" dt="2020-04-10T18:10:47.934" v="692"/>
          <ac:spMkLst>
            <pc:docMk/>
            <pc:sldMk cId="147173848" sldId="309"/>
            <ac:spMk id="22" creationId="{F83C2FE3-66A3-43C2-B26E-236650CB7FF9}"/>
          </ac:spMkLst>
        </pc:spChg>
        <pc:spChg chg="add">
          <ac:chgData name="Gabriele Ostuni" userId="b6a0a9bd2ef8212d" providerId="LiveId" clId="{96D4043D-1E2B-4B38-834B-151038F18389}" dt="2020-04-10T18:10:47.934" v="692"/>
          <ac:spMkLst>
            <pc:docMk/>
            <pc:sldMk cId="147173848" sldId="309"/>
            <ac:spMk id="23" creationId="{95F2B1A0-BE1F-4598-A49E-C1593D98E1DB}"/>
          </ac:spMkLst>
        </pc:spChg>
        <pc:spChg chg="add">
          <ac:chgData name="Gabriele Ostuni" userId="b6a0a9bd2ef8212d" providerId="LiveId" clId="{96D4043D-1E2B-4B38-834B-151038F18389}" dt="2020-04-10T18:10:47.934" v="692"/>
          <ac:spMkLst>
            <pc:docMk/>
            <pc:sldMk cId="147173848" sldId="309"/>
            <ac:spMk id="24" creationId="{50533459-DD79-4E7B-BCAF-B363BF0A9EEA}"/>
          </ac:spMkLst>
        </pc:spChg>
        <pc:spChg chg="add">
          <ac:chgData name="Gabriele Ostuni" userId="b6a0a9bd2ef8212d" providerId="LiveId" clId="{96D4043D-1E2B-4B38-834B-151038F18389}" dt="2020-04-10T18:10:47.934" v="692"/>
          <ac:spMkLst>
            <pc:docMk/>
            <pc:sldMk cId="147173848" sldId="309"/>
            <ac:spMk id="25" creationId="{F358100D-D282-4F7C-9CF0-524E9A7E2E18}"/>
          </ac:spMkLst>
        </pc:spChg>
        <pc:spChg chg="add">
          <ac:chgData name="Gabriele Ostuni" userId="b6a0a9bd2ef8212d" providerId="LiveId" clId="{96D4043D-1E2B-4B38-834B-151038F18389}" dt="2020-04-10T18:10:47.934" v="692"/>
          <ac:spMkLst>
            <pc:docMk/>
            <pc:sldMk cId="147173848" sldId="309"/>
            <ac:spMk id="26" creationId="{555AB693-3CEE-4DF1-8EBE-6E235192D1DF}"/>
          </ac:spMkLst>
        </pc:spChg>
        <pc:spChg chg="add">
          <ac:chgData name="Gabriele Ostuni" userId="b6a0a9bd2ef8212d" providerId="LiveId" clId="{96D4043D-1E2B-4B38-834B-151038F18389}" dt="2020-04-10T18:10:47.934" v="692"/>
          <ac:spMkLst>
            <pc:docMk/>
            <pc:sldMk cId="147173848" sldId="309"/>
            <ac:spMk id="27" creationId="{DC9B724A-700C-4134-942A-F93D16CC33A7}"/>
          </ac:spMkLst>
        </pc:spChg>
        <pc:spChg chg="add">
          <ac:chgData name="Gabriele Ostuni" userId="b6a0a9bd2ef8212d" providerId="LiveId" clId="{96D4043D-1E2B-4B38-834B-151038F18389}" dt="2020-04-10T18:10:47.934" v="692"/>
          <ac:spMkLst>
            <pc:docMk/>
            <pc:sldMk cId="147173848" sldId="309"/>
            <ac:spMk id="28" creationId="{4523521D-39D1-41BB-980E-0BC6CEF4305B}"/>
          </ac:spMkLst>
        </pc:spChg>
        <pc:spChg chg="add">
          <ac:chgData name="Gabriele Ostuni" userId="b6a0a9bd2ef8212d" providerId="LiveId" clId="{96D4043D-1E2B-4B38-834B-151038F18389}" dt="2020-04-10T18:10:47.934" v="692"/>
          <ac:spMkLst>
            <pc:docMk/>
            <pc:sldMk cId="147173848" sldId="309"/>
            <ac:spMk id="29" creationId="{285EDC0B-2AE4-480C-970D-40005DFB28D4}"/>
          </ac:spMkLst>
        </pc:spChg>
        <pc:spChg chg="add">
          <ac:chgData name="Gabriele Ostuni" userId="b6a0a9bd2ef8212d" providerId="LiveId" clId="{96D4043D-1E2B-4B38-834B-151038F18389}" dt="2020-04-10T18:10:47.934" v="692"/>
          <ac:spMkLst>
            <pc:docMk/>
            <pc:sldMk cId="147173848" sldId="309"/>
            <ac:spMk id="30" creationId="{12A95D3B-1715-473F-863E-7E0EC58AE68A}"/>
          </ac:spMkLst>
        </pc:spChg>
        <pc:spChg chg="add mod">
          <ac:chgData name="Gabriele Ostuni" userId="b6a0a9bd2ef8212d" providerId="LiveId" clId="{96D4043D-1E2B-4B38-834B-151038F18389}" dt="2020-04-10T18:11:14.024" v="731" actId="1076"/>
          <ac:spMkLst>
            <pc:docMk/>
            <pc:sldMk cId="147173848" sldId="309"/>
            <ac:spMk id="32" creationId="{DEF918FD-AD25-47B8-A97E-92B4AB15AA31}"/>
          </ac:spMkLst>
        </pc:spChg>
        <pc:spChg chg="add mod">
          <ac:chgData name="Gabriele Ostuni" userId="b6a0a9bd2ef8212d" providerId="LiveId" clId="{96D4043D-1E2B-4B38-834B-151038F18389}" dt="2020-04-10T18:11:19.375" v="744" actId="14100"/>
          <ac:spMkLst>
            <pc:docMk/>
            <pc:sldMk cId="147173848" sldId="309"/>
            <ac:spMk id="33" creationId="{3ED87899-1C90-4501-988E-0EDC225B6D3C}"/>
          </ac:spMkLst>
        </pc:spChg>
        <pc:spChg chg="add mod">
          <ac:chgData name="Gabriele Ostuni" userId="b6a0a9bd2ef8212d" providerId="LiveId" clId="{96D4043D-1E2B-4B38-834B-151038F18389}" dt="2020-04-10T18:11:27.515" v="760" actId="14100"/>
          <ac:spMkLst>
            <pc:docMk/>
            <pc:sldMk cId="147173848" sldId="309"/>
            <ac:spMk id="34" creationId="{58F41663-53B7-47D6-A0F1-53BC1238DDE2}"/>
          </ac:spMkLst>
        </pc:spChg>
        <pc:spChg chg="add mod">
          <ac:chgData name="Gabriele Ostuni" userId="b6a0a9bd2ef8212d" providerId="LiveId" clId="{96D4043D-1E2B-4B38-834B-151038F18389}" dt="2020-04-10T18:11:43.019" v="766" actId="20577"/>
          <ac:spMkLst>
            <pc:docMk/>
            <pc:sldMk cId="147173848" sldId="309"/>
            <ac:spMk id="35" creationId="{72BEC290-AF9C-48E3-B382-1D12F0329FCB}"/>
          </ac:spMkLst>
        </pc:spChg>
        <pc:spChg chg="add mod">
          <ac:chgData name="Gabriele Ostuni" userId="b6a0a9bd2ef8212d" providerId="LiveId" clId="{96D4043D-1E2B-4B38-834B-151038F18389}" dt="2020-04-10T18:12:46.762" v="809"/>
          <ac:spMkLst>
            <pc:docMk/>
            <pc:sldMk cId="147173848" sldId="309"/>
            <ac:spMk id="36" creationId="{0B651425-5BA8-47B7-9BBC-DFFA80831667}"/>
          </ac:spMkLst>
        </pc:spChg>
        <pc:spChg chg="add">
          <ac:chgData name="Gabriele Ostuni" userId="b6a0a9bd2ef8212d" providerId="LiveId" clId="{96D4043D-1E2B-4B38-834B-151038F18389}" dt="2020-04-10T18:10:47.934" v="692"/>
          <ac:spMkLst>
            <pc:docMk/>
            <pc:sldMk cId="147173848" sldId="309"/>
            <ac:spMk id="38" creationId="{17B96808-BFB5-4477-8107-147CD25CEB07}"/>
          </ac:spMkLst>
        </pc:spChg>
        <pc:grpChg chg="add">
          <ac:chgData name="Gabriele Ostuni" userId="b6a0a9bd2ef8212d" providerId="LiveId" clId="{96D4043D-1E2B-4B38-834B-151038F18389}" dt="2020-04-10T18:10:47.934" v="692"/>
          <ac:grpSpMkLst>
            <pc:docMk/>
            <pc:sldMk cId="147173848" sldId="309"/>
            <ac:grpSpMk id="9" creationId="{A898A062-81BC-482B-A7CA-2EDAC18C460D}"/>
          </ac:grpSpMkLst>
        </pc:grpChg>
        <pc:grpChg chg="add">
          <ac:chgData name="Gabriele Ostuni" userId="b6a0a9bd2ef8212d" providerId="LiveId" clId="{96D4043D-1E2B-4B38-834B-151038F18389}" dt="2020-04-10T18:10:47.934" v="692"/>
          <ac:grpSpMkLst>
            <pc:docMk/>
            <pc:sldMk cId="147173848" sldId="309"/>
            <ac:grpSpMk id="12" creationId="{17B3AF4F-BAE3-4EE9-8305-2713D37001F7}"/>
          </ac:grpSpMkLst>
        </pc:grpChg>
        <pc:grpChg chg="add">
          <ac:chgData name="Gabriele Ostuni" userId="b6a0a9bd2ef8212d" providerId="LiveId" clId="{96D4043D-1E2B-4B38-834B-151038F18389}" dt="2020-04-10T18:10:47.934" v="692"/>
          <ac:grpSpMkLst>
            <pc:docMk/>
            <pc:sldMk cId="147173848" sldId="309"/>
            <ac:grpSpMk id="15" creationId="{0CF6A775-D321-42FA-8283-601D22CAE6B7}"/>
          </ac:grpSpMkLst>
        </pc:grpChg>
        <pc:picChg chg="del">
          <ac:chgData name="Gabriele Ostuni" userId="b6a0a9bd2ef8212d" providerId="LiveId" clId="{96D4043D-1E2B-4B38-834B-151038F18389}" dt="2020-04-10T18:10:47.134" v="691" actId="478"/>
          <ac:picMkLst>
            <pc:docMk/>
            <pc:sldMk cId="147173848" sldId="309"/>
            <ac:picMk id="4" creationId="{0B7B3203-E7DE-4B04-A8C7-73A0B6045A1E}"/>
          </ac:picMkLst>
        </pc:picChg>
        <pc:picChg chg="add">
          <ac:chgData name="Gabriele Ostuni" userId="b6a0a9bd2ef8212d" providerId="LiveId" clId="{96D4043D-1E2B-4B38-834B-151038F18389}" dt="2020-04-10T18:10:47.934" v="692"/>
          <ac:picMkLst>
            <pc:docMk/>
            <pc:sldMk cId="147173848" sldId="309"/>
            <ac:picMk id="8" creationId="{B8888509-2A12-45F2-9D12-E8BD812C237F}"/>
          </ac:picMkLst>
        </pc:picChg>
        <pc:picChg chg="add">
          <ac:chgData name="Gabriele Ostuni" userId="b6a0a9bd2ef8212d" providerId="LiveId" clId="{96D4043D-1E2B-4B38-834B-151038F18389}" dt="2020-04-10T18:10:47.934" v="692"/>
          <ac:picMkLst>
            <pc:docMk/>
            <pc:sldMk cId="147173848" sldId="309"/>
            <ac:picMk id="31" creationId="{88E12AF6-6392-47C5-9FEB-123DC1382313}"/>
          </ac:picMkLst>
        </pc:picChg>
        <pc:cxnChg chg="add">
          <ac:chgData name="Gabriele Ostuni" userId="b6a0a9bd2ef8212d" providerId="LiveId" clId="{96D4043D-1E2B-4B38-834B-151038F18389}" dt="2020-04-10T18:10:47.934" v="692"/>
          <ac:cxnSpMkLst>
            <pc:docMk/>
            <pc:sldMk cId="147173848" sldId="309"/>
            <ac:cxnSpMk id="37" creationId="{07C82245-7D85-40F7-8688-500F8AF8CA2F}"/>
          </ac:cxnSpMkLst>
        </pc:cxnChg>
      </pc:sldChg>
      <pc:sldChg chg="del">
        <pc:chgData name="Gabriele Ostuni" userId="b6a0a9bd2ef8212d" providerId="LiveId" clId="{96D4043D-1E2B-4B38-834B-151038F18389}" dt="2020-04-10T17:59:02.812" v="481" actId="47"/>
        <pc:sldMkLst>
          <pc:docMk/>
          <pc:sldMk cId="1883295460" sldId="309"/>
        </pc:sldMkLst>
      </pc:sldChg>
      <pc:sldChg chg="del">
        <pc:chgData name="Gabriele Ostuni" userId="b6a0a9bd2ef8212d" providerId="LiveId" clId="{96D4043D-1E2B-4B38-834B-151038F18389}" dt="2020-04-10T17:59:02.812" v="481" actId="47"/>
        <pc:sldMkLst>
          <pc:docMk/>
          <pc:sldMk cId="309025147" sldId="310"/>
        </pc:sldMkLst>
      </pc:sldChg>
      <pc:sldChg chg="delSp modSp add">
        <pc:chgData name="Gabriele Ostuni" userId="b6a0a9bd2ef8212d" providerId="LiveId" clId="{96D4043D-1E2B-4B38-834B-151038F18389}" dt="2020-04-14T20:04:04.439" v="1993" actId="790"/>
        <pc:sldMkLst>
          <pc:docMk/>
          <pc:sldMk cId="1243075421" sldId="310"/>
        </pc:sldMkLst>
        <pc:spChg chg="mod">
          <ac:chgData name="Gabriele Ostuni" userId="b6a0a9bd2ef8212d" providerId="LiveId" clId="{96D4043D-1E2B-4B38-834B-151038F18389}" dt="2020-04-14T20:04:04.439" v="1993" actId="790"/>
          <ac:spMkLst>
            <pc:docMk/>
            <pc:sldMk cId="1243075421" sldId="310"/>
            <ac:spMk id="2" creationId="{00000000-0000-0000-0000-000000000000}"/>
          </ac:spMkLst>
        </pc:spChg>
        <pc:spChg chg="mod">
          <ac:chgData name="Gabriele Ostuni" userId="b6a0a9bd2ef8212d" providerId="LiveId" clId="{96D4043D-1E2B-4B38-834B-151038F18389}" dt="2020-04-14T20:04:04.439" v="1993" actId="790"/>
          <ac:spMkLst>
            <pc:docMk/>
            <pc:sldMk cId="1243075421" sldId="310"/>
            <ac:spMk id="6" creationId="{9ABAEE5F-07F8-44AB-B8AE-8AEB89D5DEC0}"/>
          </ac:spMkLst>
        </pc:spChg>
        <pc:picChg chg="del">
          <ac:chgData name="Gabriele Ostuni" userId="b6a0a9bd2ef8212d" providerId="LiveId" clId="{96D4043D-1E2B-4B38-834B-151038F18389}" dt="2020-04-10T18:13:13.481" v="811" actId="478"/>
          <ac:picMkLst>
            <pc:docMk/>
            <pc:sldMk cId="1243075421" sldId="310"/>
            <ac:picMk id="5" creationId="{B8DB3BF1-DDF0-4D50-A109-6376BECD338E}"/>
          </ac:picMkLst>
        </pc:picChg>
      </pc:sldChg>
      <pc:sldChg chg="add del">
        <pc:chgData name="Gabriele Ostuni" userId="b6a0a9bd2ef8212d" providerId="LiveId" clId="{96D4043D-1E2B-4B38-834B-151038F18389}" dt="2020-04-10T18:05:20.288" v="547"/>
        <pc:sldMkLst>
          <pc:docMk/>
          <pc:sldMk cId="3335364770" sldId="310"/>
        </pc:sldMkLst>
      </pc:sldChg>
      <pc:sldChg chg="addSp delSp modSp add">
        <pc:chgData name="Gabriele Ostuni" userId="b6a0a9bd2ef8212d" providerId="LiveId" clId="{96D4043D-1E2B-4B38-834B-151038F18389}" dt="2020-04-14T20:08:29.339" v="1994" actId="20577"/>
        <pc:sldMkLst>
          <pc:docMk/>
          <pc:sldMk cId="1346662361" sldId="311"/>
        </pc:sldMkLst>
        <pc:spChg chg="mod">
          <ac:chgData name="Gabriele Ostuni" userId="b6a0a9bd2ef8212d" providerId="LiveId" clId="{96D4043D-1E2B-4B38-834B-151038F18389}" dt="2020-04-14T20:08:29.339" v="1994" actId="20577"/>
          <ac:spMkLst>
            <pc:docMk/>
            <pc:sldMk cId="1346662361" sldId="311"/>
            <ac:spMk id="2" creationId="{00000000-0000-0000-0000-000000000000}"/>
          </ac:spMkLst>
        </pc:spChg>
        <pc:spChg chg="add del">
          <ac:chgData name="Gabriele Ostuni" userId="b6a0a9bd2ef8212d" providerId="LiveId" clId="{96D4043D-1E2B-4B38-834B-151038F18389}" dt="2020-04-10T18:14:40.105" v="1085"/>
          <ac:spMkLst>
            <pc:docMk/>
            <pc:sldMk cId="1346662361" sldId="311"/>
            <ac:spMk id="4" creationId="{F892B326-8DE0-4FA7-9F5A-5D50F527973B}"/>
          </ac:spMkLst>
        </pc:spChg>
        <pc:spChg chg="add mod">
          <ac:chgData name="Gabriele Ostuni" userId="b6a0a9bd2ef8212d" providerId="LiveId" clId="{96D4043D-1E2B-4B38-834B-151038F18389}" dt="2020-04-10T18:15:11.525" v="1145" actId="1076"/>
          <ac:spMkLst>
            <pc:docMk/>
            <pc:sldMk cId="1346662361" sldId="311"/>
            <ac:spMk id="5" creationId="{81281906-3843-48CD-9C15-FFD4DFF92099}"/>
          </ac:spMkLst>
        </pc:spChg>
        <pc:spChg chg="del">
          <ac:chgData name="Gabriele Ostuni" userId="b6a0a9bd2ef8212d" providerId="LiveId" clId="{96D4043D-1E2B-4B38-834B-151038F18389}" dt="2020-04-10T18:14:37.815" v="1083" actId="478"/>
          <ac:spMkLst>
            <pc:docMk/>
            <pc:sldMk cId="1346662361" sldId="311"/>
            <ac:spMk id="6" creationId="{9ABAEE5F-07F8-44AB-B8AE-8AEB89D5DEC0}"/>
          </ac:spMkLst>
        </pc:spChg>
        <pc:spChg chg="add">
          <ac:chgData name="Gabriele Ostuni" userId="b6a0a9bd2ef8212d" providerId="LiveId" clId="{96D4043D-1E2B-4B38-834B-151038F18389}" dt="2020-04-10T18:14:47.770" v="1086"/>
          <ac:spMkLst>
            <pc:docMk/>
            <pc:sldMk cId="1346662361" sldId="311"/>
            <ac:spMk id="7" creationId="{88B9D237-2674-4ED9-AA1A-7CFE6E7A13E5}"/>
          </ac:spMkLst>
        </pc:spChg>
        <pc:spChg chg="add">
          <ac:chgData name="Gabriele Ostuni" userId="b6a0a9bd2ef8212d" providerId="LiveId" clId="{96D4043D-1E2B-4B38-834B-151038F18389}" dt="2020-04-10T18:14:47.770" v="1086"/>
          <ac:spMkLst>
            <pc:docMk/>
            <pc:sldMk cId="1346662361" sldId="311"/>
            <ac:spMk id="8" creationId="{50691BFC-C3E2-4FF7-B16D-A29675AD8687}"/>
          </ac:spMkLst>
        </pc:spChg>
        <pc:spChg chg="add">
          <ac:chgData name="Gabriele Ostuni" userId="b6a0a9bd2ef8212d" providerId="LiveId" clId="{96D4043D-1E2B-4B38-834B-151038F18389}" dt="2020-04-10T18:14:47.770" v="1086"/>
          <ac:spMkLst>
            <pc:docMk/>
            <pc:sldMk cId="1346662361" sldId="311"/>
            <ac:spMk id="9" creationId="{9875DD98-4ADA-418A-8BB8-8944C82704BE}"/>
          </ac:spMkLst>
        </pc:spChg>
        <pc:spChg chg="add">
          <ac:chgData name="Gabriele Ostuni" userId="b6a0a9bd2ef8212d" providerId="LiveId" clId="{96D4043D-1E2B-4B38-834B-151038F18389}" dt="2020-04-10T18:14:47.770" v="1086"/>
          <ac:spMkLst>
            <pc:docMk/>
            <pc:sldMk cId="1346662361" sldId="311"/>
            <ac:spMk id="10" creationId="{D51F4927-BEAA-450F-996B-004BA4EE2575}"/>
          </ac:spMkLst>
        </pc:spChg>
        <pc:spChg chg="add mod">
          <ac:chgData name="Gabriele Ostuni" userId="b6a0a9bd2ef8212d" providerId="LiveId" clId="{96D4043D-1E2B-4B38-834B-151038F18389}" dt="2020-04-10T18:15:54.277" v="1255" actId="20577"/>
          <ac:spMkLst>
            <pc:docMk/>
            <pc:sldMk cId="1346662361" sldId="311"/>
            <ac:spMk id="11" creationId="{015339AD-50F9-49B2-BDDD-9B5F1BB1FDFC}"/>
          </ac:spMkLst>
        </pc:spChg>
        <pc:spChg chg="add mod">
          <ac:chgData name="Gabriele Ostuni" userId="b6a0a9bd2ef8212d" providerId="LiveId" clId="{96D4043D-1E2B-4B38-834B-151038F18389}" dt="2020-04-10T18:15:37.445" v="1232" actId="6549"/>
          <ac:spMkLst>
            <pc:docMk/>
            <pc:sldMk cId="1346662361" sldId="311"/>
            <ac:spMk id="12" creationId="{13610589-D9CB-42CC-8584-FECF757E3767}"/>
          </ac:spMkLst>
        </pc:spChg>
        <pc:spChg chg="add">
          <ac:chgData name="Gabriele Ostuni" userId="b6a0a9bd2ef8212d" providerId="LiveId" clId="{96D4043D-1E2B-4B38-834B-151038F18389}" dt="2020-04-10T18:14:47.770" v="1086"/>
          <ac:spMkLst>
            <pc:docMk/>
            <pc:sldMk cId="1346662361" sldId="311"/>
            <ac:spMk id="13" creationId="{85378284-F87B-43B9-8C29-1C3DD0139B40}"/>
          </ac:spMkLst>
        </pc:spChg>
        <pc:spChg chg="add">
          <ac:chgData name="Gabriele Ostuni" userId="b6a0a9bd2ef8212d" providerId="LiveId" clId="{96D4043D-1E2B-4B38-834B-151038F18389}" dt="2020-04-10T18:14:47.770" v="1086"/>
          <ac:spMkLst>
            <pc:docMk/>
            <pc:sldMk cId="1346662361" sldId="311"/>
            <ac:spMk id="14" creationId="{34D608B4-6240-4627-92A4-AC032BD0CC96}"/>
          </ac:spMkLst>
        </pc:spChg>
        <pc:spChg chg="add">
          <ac:chgData name="Gabriele Ostuni" userId="b6a0a9bd2ef8212d" providerId="LiveId" clId="{96D4043D-1E2B-4B38-834B-151038F18389}" dt="2020-04-10T18:14:47.770" v="1086"/>
          <ac:spMkLst>
            <pc:docMk/>
            <pc:sldMk cId="1346662361" sldId="311"/>
            <ac:spMk id="15" creationId="{615783BD-3B5F-4B00-B095-43209A9CDECB}"/>
          </ac:spMkLst>
        </pc:spChg>
        <pc:spChg chg="add">
          <ac:chgData name="Gabriele Ostuni" userId="b6a0a9bd2ef8212d" providerId="LiveId" clId="{96D4043D-1E2B-4B38-834B-151038F18389}" dt="2020-04-10T18:14:47.770" v="1086"/>
          <ac:spMkLst>
            <pc:docMk/>
            <pc:sldMk cId="1346662361" sldId="311"/>
            <ac:spMk id="16" creationId="{A6A3B754-0055-49BD-ADE4-D9CA0E80F124}"/>
          </ac:spMkLst>
        </pc:spChg>
        <pc:spChg chg="add mod">
          <ac:chgData name="Gabriele Ostuni" userId="b6a0a9bd2ef8212d" providerId="LiveId" clId="{96D4043D-1E2B-4B38-834B-151038F18389}" dt="2020-04-10T18:15:08.830" v="1143" actId="14100"/>
          <ac:spMkLst>
            <pc:docMk/>
            <pc:sldMk cId="1346662361" sldId="311"/>
            <ac:spMk id="17" creationId="{828D05AB-612A-41BE-9773-5F9659381837}"/>
          </ac:spMkLst>
        </pc:spChg>
        <pc:spChg chg="add">
          <ac:chgData name="Gabriele Ostuni" userId="b6a0a9bd2ef8212d" providerId="LiveId" clId="{96D4043D-1E2B-4B38-834B-151038F18389}" dt="2020-04-10T18:14:47.770" v="1086"/>
          <ac:spMkLst>
            <pc:docMk/>
            <pc:sldMk cId="1346662361" sldId="311"/>
            <ac:spMk id="18" creationId="{4A23CF37-D25C-4D7E-B14E-F3197A8CDD6A}"/>
          </ac:spMkLst>
        </pc:spChg>
        <pc:spChg chg="add">
          <ac:chgData name="Gabriele Ostuni" userId="b6a0a9bd2ef8212d" providerId="LiveId" clId="{96D4043D-1E2B-4B38-834B-151038F18389}" dt="2020-04-10T18:14:47.770" v="1086"/>
          <ac:spMkLst>
            <pc:docMk/>
            <pc:sldMk cId="1346662361" sldId="311"/>
            <ac:spMk id="19" creationId="{D0077694-CE67-430A-8A82-3AE1A25EF95C}"/>
          </ac:spMkLst>
        </pc:spChg>
      </pc:sldChg>
      <pc:sldChg chg="del">
        <pc:chgData name="Gabriele Ostuni" userId="b6a0a9bd2ef8212d" providerId="LiveId" clId="{96D4043D-1E2B-4B38-834B-151038F18389}" dt="2020-04-10T17:59:02.812" v="481" actId="47"/>
        <pc:sldMkLst>
          <pc:docMk/>
          <pc:sldMk cId="2756353688" sldId="311"/>
        </pc:sldMkLst>
      </pc:sldChg>
      <pc:sldChg chg="del">
        <pc:chgData name="Gabriele Ostuni" userId="b6a0a9bd2ef8212d" providerId="LiveId" clId="{96D4043D-1E2B-4B38-834B-151038F18389}" dt="2020-04-10T17:59:02.812" v="481" actId="47"/>
        <pc:sldMkLst>
          <pc:docMk/>
          <pc:sldMk cId="1140094332" sldId="312"/>
        </pc:sldMkLst>
      </pc:sldChg>
      <pc:sldChg chg="addSp delSp modSp add modNotesTx">
        <pc:chgData name="Gabriele Ostuni" userId="b6a0a9bd2ef8212d" providerId="LiveId" clId="{96D4043D-1E2B-4B38-834B-151038F18389}" dt="2020-04-10T18:21:39.962" v="1575" actId="20577"/>
        <pc:sldMkLst>
          <pc:docMk/>
          <pc:sldMk cId="3085840948" sldId="312"/>
        </pc:sldMkLst>
        <pc:spChg chg="mod">
          <ac:chgData name="Gabriele Ostuni" userId="b6a0a9bd2ef8212d" providerId="LiveId" clId="{96D4043D-1E2B-4B38-834B-151038F18389}" dt="2020-04-10T18:16:32.779" v="1319" actId="27636"/>
          <ac:spMkLst>
            <pc:docMk/>
            <pc:sldMk cId="3085840948" sldId="312"/>
            <ac:spMk id="2" creationId="{00000000-0000-0000-0000-000000000000}"/>
          </ac:spMkLst>
        </pc:spChg>
        <pc:spChg chg="add del">
          <ac:chgData name="Gabriele Ostuni" userId="b6a0a9bd2ef8212d" providerId="LiveId" clId="{96D4043D-1E2B-4B38-834B-151038F18389}" dt="2020-04-10T18:16:46.869" v="1322" actId="478"/>
          <ac:spMkLst>
            <pc:docMk/>
            <pc:sldMk cId="3085840948" sldId="312"/>
            <ac:spMk id="4" creationId="{BDC37737-AD89-40D8-A64E-D71D39D30FC6}"/>
          </ac:spMkLst>
        </pc:spChg>
        <pc:spChg chg="add">
          <ac:chgData name="Gabriele Ostuni" userId="b6a0a9bd2ef8212d" providerId="LiveId" clId="{96D4043D-1E2B-4B38-834B-151038F18389}" dt="2020-04-10T18:16:47.359" v="1323"/>
          <ac:spMkLst>
            <pc:docMk/>
            <pc:sldMk cId="3085840948" sldId="312"/>
            <ac:spMk id="5" creationId="{49307829-C0D2-4076-807D-C7095AFE25A1}"/>
          </ac:spMkLst>
        </pc:spChg>
        <pc:spChg chg="del">
          <ac:chgData name="Gabriele Ostuni" userId="b6a0a9bd2ef8212d" providerId="LiveId" clId="{96D4043D-1E2B-4B38-834B-151038F18389}" dt="2020-04-10T18:16:39.849" v="1320" actId="478"/>
          <ac:spMkLst>
            <pc:docMk/>
            <pc:sldMk cId="3085840948" sldId="312"/>
            <ac:spMk id="6" creationId="{9ABAEE5F-07F8-44AB-B8AE-8AEB89D5DEC0}"/>
          </ac:spMkLst>
        </pc:spChg>
        <pc:spChg chg="add">
          <ac:chgData name="Gabriele Ostuni" userId="b6a0a9bd2ef8212d" providerId="LiveId" clId="{96D4043D-1E2B-4B38-834B-151038F18389}" dt="2020-04-10T18:16:47.359" v="1323"/>
          <ac:spMkLst>
            <pc:docMk/>
            <pc:sldMk cId="3085840948" sldId="312"/>
            <ac:spMk id="7" creationId="{356EDBA6-7782-4D57-A33A-57A2440DEB26}"/>
          </ac:spMkLst>
        </pc:spChg>
        <pc:spChg chg="add mod">
          <ac:chgData name="Gabriele Ostuni" userId="b6a0a9bd2ef8212d" providerId="LiveId" clId="{96D4043D-1E2B-4B38-834B-151038F18389}" dt="2020-04-10T18:17:02.029" v="1350" actId="14100"/>
          <ac:spMkLst>
            <pc:docMk/>
            <pc:sldMk cId="3085840948" sldId="312"/>
            <ac:spMk id="8" creationId="{B27C51F0-5025-4395-970C-00C19E665303}"/>
          </ac:spMkLst>
        </pc:spChg>
        <pc:spChg chg="add">
          <ac:chgData name="Gabriele Ostuni" userId="b6a0a9bd2ef8212d" providerId="LiveId" clId="{96D4043D-1E2B-4B38-834B-151038F18389}" dt="2020-04-10T18:16:47.359" v="1323"/>
          <ac:spMkLst>
            <pc:docMk/>
            <pc:sldMk cId="3085840948" sldId="312"/>
            <ac:spMk id="9" creationId="{3E7A1213-2397-4265-A10F-C68F6F1BEE7E}"/>
          </ac:spMkLst>
        </pc:spChg>
        <pc:spChg chg="add">
          <ac:chgData name="Gabriele Ostuni" userId="b6a0a9bd2ef8212d" providerId="LiveId" clId="{96D4043D-1E2B-4B38-834B-151038F18389}" dt="2020-04-10T18:16:47.359" v="1323"/>
          <ac:spMkLst>
            <pc:docMk/>
            <pc:sldMk cId="3085840948" sldId="312"/>
            <ac:spMk id="10" creationId="{4B946110-6479-4CCA-8520-8171702C0D27}"/>
          </ac:spMkLst>
        </pc:spChg>
        <pc:spChg chg="add mod">
          <ac:chgData name="Gabriele Ostuni" userId="b6a0a9bd2ef8212d" providerId="LiveId" clId="{96D4043D-1E2B-4B38-834B-151038F18389}" dt="2020-04-10T18:17:19.539" v="1382" actId="14100"/>
          <ac:spMkLst>
            <pc:docMk/>
            <pc:sldMk cId="3085840948" sldId="312"/>
            <ac:spMk id="11" creationId="{A4CE2F6F-406B-447E-829A-AAEC4461221D}"/>
          </ac:spMkLst>
        </pc:spChg>
        <pc:spChg chg="add">
          <ac:chgData name="Gabriele Ostuni" userId="b6a0a9bd2ef8212d" providerId="LiveId" clId="{96D4043D-1E2B-4B38-834B-151038F18389}" dt="2020-04-10T18:16:47.359" v="1323"/>
          <ac:spMkLst>
            <pc:docMk/>
            <pc:sldMk cId="3085840948" sldId="312"/>
            <ac:spMk id="12" creationId="{8A36D7A8-AD94-48E2-9F8A-A1D91EB075C1}"/>
          </ac:spMkLst>
        </pc:spChg>
      </pc:sldChg>
      <pc:sldChg chg="modSp add">
        <pc:chgData name="Gabriele Ostuni" userId="b6a0a9bd2ef8212d" providerId="LiveId" clId="{96D4043D-1E2B-4B38-834B-151038F18389}" dt="2020-04-14T20:08:45.259" v="1995" actId="790"/>
        <pc:sldMkLst>
          <pc:docMk/>
          <pc:sldMk cId="448749106" sldId="313"/>
        </pc:sldMkLst>
        <pc:spChg chg="mod">
          <ac:chgData name="Gabriele Ostuni" userId="b6a0a9bd2ef8212d" providerId="LiveId" clId="{96D4043D-1E2B-4B38-834B-151038F18389}" dt="2020-04-14T20:08:45.259" v="1995" actId="790"/>
          <ac:spMkLst>
            <pc:docMk/>
            <pc:sldMk cId="448749106" sldId="313"/>
            <ac:spMk id="2" creationId="{00000000-0000-0000-0000-000000000000}"/>
          </ac:spMkLst>
        </pc:spChg>
        <pc:spChg chg="mod">
          <ac:chgData name="Gabriele Ostuni" userId="b6a0a9bd2ef8212d" providerId="LiveId" clId="{96D4043D-1E2B-4B38-834B-151038F18389}" dt="2020-04-14T20:08:45.259" v="1995" actId="790"/>
          <ac:spMkLst>
            <pc:docMk/>
            <pc:sldMk cId="448749106" sldId="313"/>
            <ac:spMk id="6" creationId="{9ABAEE5F-07F8-44AB-B8AE-8AEB89D5DEC0}"/>
          </ac:spMkLst>
        </pc:spChg>
      </pc:sldChg>
      <pc:sldChg chg="del">
        <pc:chgData name="Gabriele Ostuni" userId="b6a0a9bd2ef8212d" providerId="LiveId" clId="{96D4043D-1E2B-4B38-834B-151038F18389}" dt="2020-04-10T17:59:02.812" v="481" actId="47"/>
        <pc:sldMkLst>
          <pc:docMk/>
          <pc:sldMk cId="1519578748" sldId="313"/>
        </pc:sldMkLst>
      </pc:sldChg>
      <pc:sldChg chg="del">
        <pc:chgData name="Gabriele Ostuni" userId="b6a0a9bd2ef8212d" providerId="LiveId" clId="{96D4043D-1E2B-4B38-834B-151038F18389}" dt="2020-04-10T17:59:02.812" v="481" actId="47"/>
        <pc:sldMkLst>
          <pc:docMk/>
          <pc:sldMk cId="965804316" sldId="314"/>
        </pc:sldMkLst>
      </pc:sldChg>
      <pc:sldChg chg="addSp modSp add">
        <pc:chgData name="Gabriele Ostuni" userId="b6a0a9bd2ef8212d" providerId="LiveId" clId="{96D4043D-1E2B-4B38-834B-151038F18389}" dt="2020-04-14T20:08:55.529" v="1997" actId="20577"/>
        <pc:sldMkLst>
          <pc:docMk/>
          <pc:sldMk cId="1026027269" sldId="314"/>
        </pc:sldMkLst>
        <pc:spChg chg="mod">
          <ac:chgData name="Gabriele Ostuni" userId="b6a0a9bd2ef8212d" providerId="LiveId" clId="{96D4043D-1E2B-4B38-834B-151038F18389}" dt="2020-04-10T18:20:15.453" v="1437" actId="20577"/>
          <ac:spMkLst>
            <pc:docMk/>
            <pc:sldMk cId="1026027269" sldId="314"/>
            <ac:spMk id="2" creationId="{00000000-0000-0000-0000-000000000000}"/>
          </ac:spMkLst>
        </pc:spChg>
        <pc:spChg chg="mod">
          <ac:chgData name="Gabriele Ostuni" userId="b6a0a9bd2ef8212d" providerId="LiveId" clId="{96D4043D-1E2B-4B38-834B-151038F18389}" dt="2020-04-14T20:08:55.529" v="1997" actId="20577"/>
          <ac:spMkLst>
            <pc:docMk/>
            <pc:sldMk cId="1026027269" sldId="314"/>
            <ac:spMk id="6" creationId="{9ABAEE5F-07F8-44AB-B8AE-8AEB89D5DEC0}"/>
          </ac:spMkLst>
        </pc:spChg>
        <pc:picChg chg="add mod">
          <ac:chgData name="Gabriele Ostuni" userId="b6a0a9bd2ef8212d" providerId="LiveId" clId="{96D4043D-1E2B-4B38-834B-151038F18389}" dt="2020-04-10T18:20:22.503" v="1439" actId="1076"/>
          <ac:picMkLst>
            <pc:docMk/>
            <pc:sldMk cId="1026027269" sldId="314"/>
            <ac:picMk id="4" creationId="{5252CB1C-5A9E-4214-B869-1C6B9B4781E8}"/>
          </ac:picMkLst>
        </pc:picChg>
      </pc:sldChg>
      <pc:sldChg chg="delSp modSp add">
        <pc:chgData name="Gabriele Ostuni" userId="b6a0a9bd2ef8212d" providerId="LiveId" clId="{96D4043D-1E2B-4B38-834B-151038F18389}" dt="2020-04-14T20:09:00.399" v="1998" actId="790"/>
        <pc:sldMkLst>
          <pc:docMk/>
          <pc:sldMk cId="8594810" sldId="315"/>
        </pc:sldMkLst>
        <pc:spChg chg="mod">
          <ac:chgData name="Gabriele Ostuni" userId="b6a0a9bd2ef8212d" providerId="LiveId" clId="{96D4043D-1E2B-4B38-834B-151038F18389}" dt="2020-04-14T20:09:00.399" v="1998" actId="790"/>
          <ac:spMkLst>
            <pc:docMk/>
            <pc:sldMk cId="8594810" sldId="315"/>
            <ac:spMk id="2" creationId="{00000000-0000-0000-0000-000000000000}"/>
          </ac:spMkLst>
        </pc:spChg>
        <pc:spChg chg="mod">
          <ac:chgData name="Gabriele Ostuni" userId="b6a0a9bd2ef8212d" providerId="LiveId" clId="{96D4043D-1E2B-4B38-834B-151038F18389}" dt="2020-04-14T20:09:00.399" v="1998" actId="790"/>
          <ac:spMkLst>
            <pc:docMk/>
            <pc:sldMk cId="8594810" sldId="315"/>
            <ac:spMk id="6" creationId="{9ABAEE5F-07F8-44AB-B8AE-8AEB89D5DEC0}"/>
          </ac:spMkLst>
        </pc:spChg>
        <pc:picChg chg="del">
          <ac:chgData name="Gabriele Ostuni" userId="b6a0a9bd2ef8212d" providerId="LiveId" clId="{96D4043D-1E2B-4B38-834B-151038F18389}" dt="2020-04-10T18:25:07.787" v="1577" actId="478"/>
          <ac:picMkLst>
            <pc:docMk/>
            <pc:sldMk cId="8594810" sldId="315"/>
            <ac:picMk id="4" creationId="{5252CB1C-5A9E-4214-B869-1C6B9B4781E8}"/>
          </ac:picMkLst>
        </pc:picChg>
      </pc:sldChg>
      <pc:sldChg chg="del">
        <pc:chgData name="Gabriele Ostuni" userId="b6a0a9bd2ef8212d" providerId="LiveId" clId="{96D4043D-1E2B-4B38-834B-151038F18389}" dt="2020-04-10T17:59:02.812" v="481" actId="47"/>
        <pc:sldMkLst>
          <pc:docMk/>
          <pc:sldMk cId="4142162488" sldId="315"/>
        </pc:sldMkLst>
      </pc:sldChg>
      <pc:sldChg chg="del">
        <pc:chgData name="Gabriele Ostuni" userId="b6a0a9bd2ef8212d" providerId="LiveId" clId="{96D4043D-1E2B-4B38-834B-151038F18389}" dt="2020-04-10T17:59:02.812" v="481" actId="47"/>
        <pc:sldMkLst>
          <pc:docMk/>
          <pc:sldMk cId="2050492827" sldId="316"/>
        </pc:sldMkLst>
      </pc:sldChg>
      <pc:sldChg chg="addSp delSp modSp add">
        <pc:chgData name="Gabriele Ostuni" userId="b6a0a9bd2ef8212d" providerId="LiveId" clId="{96D4043D-1E2B-4B38-834B-151038F18389}" dt="2020-04-14T20:09:25.959" v="2002" actId="1076"/>
        <pc:sldMkLst>
          <pc:docMk/>
          <pc:sldMk cId="4149789149" sldId="316"/>
        </pc:sldMkLst>
        <pc:spChg chg="mod">
          <ac:chgData name="Gabriele Ostuni" userId="b6a0a9bd2ef8212d" providerId="LiveId" clId="{96D4043D-1E2B-4B38-834B-151038F18389}" dt="2020-04-14T20:09:25.959" v="2002" actId="1076"/>
          <ac:spMkLst>
            <pc:docMk/>
            <pc:sldMk cId="4149789149" sldId="316"/>
            <ac:spMk id="2" creationId="{00000000-0000-0000-0000-000000000000}"/>
          </ac:spMkLst>
        </pc:spChg>
        <pc:spChg chg="add mod">
          <ac:chgData name="Gabriele Ostuni" userId="b6a0a9bd2ef8212d" providerId="LiveId" clId="{96D4043D-1E2B-4B38-834B-151038F18389}" dt="2020-04-14T20:09:13.179" v="1999" actId="207"/>
          <ac:spMkLst>
            <pc:docMk/>
            <pc:sldMk cId="4149789149" sldId="316"/>
            <ac:spMk id="4" creationId="{545DF841-2202-4CF4-A7AA-E1A8F61D0530}"/>
          </ac:spMkLst>
        </pc:spChg>
        <pc:spChg chg="del">
          <ac:chgData name="Gabriele Ostuni" userId="b6a0a9bd2ef8212d" providerId="LiveId" clId="{96D4043D-1E2B-4B38-834B-151038F18389}" dt="2020-04-10T18:26:01.277" v="1625" actId="478"/>
          <ac:spMkLst>
            <pc:docMk/>
            <pc:sldMk cId="4149789149" sldId="316"/>
            <ac:spMk id="6" creationId="{9ABAEE5F-07F8-44AB-B8AE-8AEB89D5DEC0}"/>
          </ac:spMkLst>
        </pc:spChg>
        <pc:picChg chg="add">
          <ac:chgData name="Gabriele Ostuni" userId="b6a0a9bd2ef8212d" providerId="LiveId" clId="{96D4043D-1E2B-4B38-834B-151038F18389}" dt="2020-04-10T18:26:01.777" v="1626"/>
          <ac:picMkLst>
            <pc:docMk/>
            <pc:sldMk cId="4149789149" sldId="316"/>
            <ac:picMk id="5" creationId="{808CBBA9-3BD7-4D62-ADB5-78B23164837E}"/>
          </ac:picMkLst>
        </pc:picChg>
        <pc:picChg chg="add">
          <ac:chgData name="Gabriele Ostuni" userId="b6a0a9bd2ef8212d" providerId="LiveId" clId="{96D4043D-1E2B-4B38-834B-151038F18389}" dt="2020-04-10T18:26:01.777" v="1626"/>
          <ac:picMkLst>
            <pc:docMk/>
            <pc:sldMk cId="4149789149" sldId="316"/>
            <ac:picMk id="7" creationId="{110F0DFE-F085-4D85-A536-2E84BECDA682}"/>
          </ac:picMkLst>
        </pc:picChg>
        <pc:picChg chg="add">
          <ac:chgData name="Gabriele Ostuni" userId="b6a0a9bd2ef8212d" providerId="LiveId" clId="{96D4043D-1E2B-4B38-834B-151038F18389}" dt="2020-04-10T18:26:01.777" v="1626"/>
          <ac:picMkLst>
            <pc:docMk/>
            <pc:sldMk cId="4149789149" sldId="316"/>
            <ac:picMk id="8" creationId="{412CAB7B-4CDD-4938-A24D-8AB00663538C}"/>
          </ac:picMkLst>
        </pc:picChg>
        <pc:picChg chg="add">
          <ac:chgData name="Gabriele Ostuni" userId="b6a0a9bd2ef8212d" providerId="LiveId" clId="{96D4043D-1E2B-4B38-834B-151038F18389}" dt="2020-04-10T18:26:01.777" v="1626"/>
          <ac:picMkLst>
            <pc:docMk/>
            <pc:sldMk cId="4149789149" sldId="316"/>
            <ac:picMk id="9" creationId="{2C9FED06-C9FA-4DEE-B06D-E345CA7AF535}"/>
          </ac:picMkLst>
        </pc:picChg>
      </pc:sldChg>
      <pc:sldChg chg="addSp delSp modSp add">
        <pc:chgData name="Gabriele Ostuni" userId="b6a0a9bd2ef8212d" providerId="LiveId" clId="{96D4043D-1E2B-4B38-834B-151038F18389}" dt="2020-04-10T18:27:33.595" v="1777" actId="20577"/>
        <pc:sldMkLst>
          <pc:docMk/>
          <pc:sldMk cId="827591580" sldId="317"/>
        </pc:sldMkLst>
        <pc:spChg chg="mod">
          <ac:chgData name="Gabriele Ostuni" userId="b6a0a9bd2ef8212d" providerId="LiveId" clId="{96D4043D-1E2B-4B38-834B-151038F18389}" dt="2020-04-10T18:27:33.595" v="1777" actId="20577"/>
          <ac:spMkLst>
            <pc:docMk/>
            <pc:sldMk cId="827591580" sldId="317"/>
            <ac:spMk id="2" creationId="{00000000-0000-0000-0000-000000000000}"/>
          </ac:spMkLst>
        </pc:spChg>
        <pc:spChg chg="del">
          <ac:chgData name="Gabriele Ostuni" userId="b6a0a9bd2ef8212d" providerId="LiveId" clId="{96D4043D-1E2B-4B38-834B-151038F18389}" dt="2020-04-10T18:27:16.070" v="1741" actId="478"/>
          <ac:spMkLst>
            <pc:docMk/>
            <pc:sldMk cId="827591580" sldId="317"/>
            <ac:spMk id="4" creationId="{545DF841-2202-4CF4-A7AA-E1A8F61D0530}"/>
          </ac:spMkLst>
        </pc:spChg>
        <pc:picChg chg="del">
          <ac:chgData name="Gabriele Ostuni" userId="b6a0a9bd2ef8212d" providerId="LiveId" clId="{96D4043D-1E2B-4B38-834B-151038F18389}" dt="2020-04-10T18:27:16.070" v="1741" actId="478"/>
          <ac:picMkLst>
            <pc:docMk/>
            <pc:sldMk cId="827591580" sldId="317"/>
            <ac:picMk id="5" creationId="{808CBBA9-3BD7-4D62-ADB5-78B23164837E}"/>
          </ac:picMkLst>
        </pc:picChg>
        <pc:picChg chg="del">
          <ac:chgData name="Gabriele Ostuni" userId="b6a0a9bd2ef8212d" providerId="LiveId" clId="{96D4043D-1E2B-4B38-834B-151038F18389}" dt="2020-04-10T18:27:16.070" v="1741" actId="478"/>
          <ac:picMkLst>
            <pc:docMk/>
            <pc:sldMk cId="827591580" sldId="317"/>
            <ac:picMk id="7" creationId="{110F0DFE-F085-4D85-A536-2E84BECDA682}"/>
          </ac:picMkLst>
        </pc:picChg>
        <pc:picChg chg="del">
          <ac:chgData name="Gabriele Ostuni" userId="b6a0a9bd2ef8212d" providerId="LiveId" clId="{96D4043D-1E2B-4B38-834B-151038F18389}" dt="2020-04-10T18:27:16.070" v="1741" actId="478"/>
          <ac:picMkLst>
            <pc:docMk/>
            <pc:sldMk cId="827591580" sldId="317"/>
            <ac:picMk id="8" creationId="{412CAB7B-4CDD-4938-A24D-8AB00663538C}"/>
          </ac:picMkLst>
        </pc:picChg>
        <pc:picChg chg="del">
          <ac:chgData name="Gabriele Ostuni" userId="b6a0a9bd2ef8212d" providerId="LiveId" clId="{96D4043D-1E2B-4B38-834B-151038F18389}" dt="2020-04-10T18:27:16.070" v="1741" actId="478"/>
          <ac:picMkLst>
            <pc:docMk/>
            <pc:sldMk cId="827591580" sldId="317"/>
            <ac:picMk id="9" creationId="{2C9FED06-C9FA-4DEE-B06D-E345CA7AF535}"/>
          </ac:picMkLst>
        </pc:picChg>
        <pc:picChg chg="add">
          <ac:chgData name="Gabriele Ostuni" userId="b6a0a9bd2ef8212d" providerId="LiveId" clId="{96D4043D-1E2B-4B38-834B-151038F18389}" dt="2020-04-10T18:27:17.150" v="1742"/>
          <ac:picMkLst>
            <pc:docMk/>
            <pc:sldMk cId="827591580" sldId="317"/>
            <ac:picMk id="10" creationId="{73D9E2A0-B22F-451C-AEE1-F03A09CBA096}"/>
          </ac:picMkLst>
        </pc:picChg>
      </pc:sldChg>
      <pc:sldChg chg="del">
        <pc:chgData name="Gabriele Ostuni" userId="b6a0a9bd2ef8212d" providerId="LiveId" clId="{96D4043D-1E2B-4B38-834B-151038F18389}" dt="2020-04-10T17:59:02.812" v="481" actId="47"/>
        <pc:sldMkLst>
          <pc:docMk/>
          <pc:sldMk cId="1568697545" sldId="317"/>
        </pc:sldMkLst>
      </pc:sldChg>
      <pc:sldChg chg="del">
        <pc:chgData name="Gabriele Ostuni" userId="b6a0a9bd2ef8212d" providerId="LiveId" clId="{96D4043D-1E2B-4B38-834B-151038F18389}" dt="2020-04-10T17:59:02.812" v="481" actId="47"/>
        <pc:sldMkLst>
          <pc:docMk/>
          <pc:sldMk cId="3015754428" sldId="318"/>
        </pc:sldMkLst>
      </pc:sldChg>
      <pc:sldChg chg="modSp add del">
        <pc:chgData name="Gabriele Ostuni" userId="b6a0a9bd2ef8212d" providerId="LiveId" clId="{96D4043D-1E2B-4B38-834B-151038F18389}" dt="2020-04-10T18:28:25.960" v="1782" actId="47"/>
        <pc:sldMkLst>
          <pc:docMk/>
          <pc:sldMk cId="3670196958" sldId="318"/>
        </pc:sldMkLst>
        <pc:spChg chg="mod">
          <ac:chgData name="Gabriele Ostuni" userId="b6a0a9bd2ef8212d" providerId="LiveId" clId="{96D4043D-1E2B-4B38-834B-151038F18389}" dt="2020-04-10T18:28:15.415" v="1781" actId="20577"/>
          <ac:spMkLst>
            <pc:docMk/>
            <pc:sldMk cId="3670196958" sldId="318"/>
            <ac:spMk id="2" creationId="{00000000-0000-0000-0000-000000000000}"/>
          </ac:spMkLst>
        </pc:spChg>
      </pc:sldChg>
      <pc:sldChg chg="addSp delSp modSp add">
        <pc:chgData name="Gabriele Ostuni" userId="b6a0a9bd2ef8212d" providerId="LiveId" clId="{96D4043D-1E2B-4B38-834B-151038F18389}" dt="2020-04-14T20:09:40.054" v="2003" actId="790"/>
        <pc:sldMkLst>
          <pc:docMk/>
          <pc:sldMk cId="2165301815" sldId="319"/>
        </pc:sldMkLst>
        <pc:spChg chg="mod">
          <ac:chgData name="Gabriele Ostuni" userId="b6a0a9bd2ef8212d" providerId="LiveId" clId="{96D4043D-1E2B-4B38-834B-151038F18389}" dt="2020-04-14T20:09:40.054" v="2003" actId="790"/>
          <ac:spMkLst>
            <pc:docMk/>
            <pc:sldMk cId="2165301815" sldId="319"/>
            <ac:spMk id="2" creationId="{00000000-0000-0000-0000-000000000000}"/>
          </ac:spMkLst>
        </pc:spChg>
        <pc:spChg chg="add mod">
          <ac:chgData name="Gabriele Ostuni" userId="b6a0a9bd2ef8212d" providerId="LiveId" clId="{96D4043D-1E2B-4B38-834B-151038F18389}" dt="2020-04-14T20:09:40.054" v="2003" actId="790"/>
          <ac:spMkLst>
            <pc:docMk/>
            <pc:sldMk cId="2165301815" sldId="319"/>
            <ac:spMk id="3" creationId="{F20F4116-EF94-483B-AD1E-412DF293795D}"/>
          </ac:spMkLst>
        </pc:spChg>
        <pc:spChg chg="del">
          <ac:chgData name="Gabriele Ostuni" userId="b6a0a9bd2ef8212d" providerId="LiveId" clId="{96D4043D-1E2B-4B38-834B-151038F18389}" dt="2020-04-10T18:28:33.919" v="1794" actId="478"/>
          <ac:spMkLst>
            <pc:docMk/>
            <pc:sldMk cId="2165301815" sldId="319"/>
            <ac:spMk id="4" creationId="{545DF841-2202-4CF4-A7AA-E1A8F61D0530}"/>
          </ac:spMkLst>
        </pc:spChg>
        <pc:picChg chg="del">
          <ac:chgData name="Gabriele Ostuni" userId="b6a0a9bd2ef8212d" providerId="LiveId" clId="{96D4043D-1E2B-4B38-834B-151038F18389}" dt="2020-04-10T18:28:33.919" v="1794" actId="478"/>
          <ac:picMkLst>
            <pc:docMk/>
            <pc:sldMk cId="2165301815" sldId="319"/>
            <ac:picMk id="5" creationId="{808CBBA9-3BD7-4D62-ADB5-78B23164837E}"/>
          </ac:picMkLst>
        </pc:picChg>
        <pc:picChg chg="del">
          <ac:chgData name="Gabriele Ostuni" userId="b6a0a9bd2ef8212d" providerId="LiveId" clId="{96D4043D-1E2B-4B38-834B-151038F18389}" dt="2020-04-10T18:28:33.919" v="1794" actId="478"/>
          <ac:picMkLst>
            <pc:docMk/>
            <pc:sldMk cId="2165301815" sldId="319"/>
            <ac:picMk id="7" creationId="{110F0DFE-F085-4D85-A536-2E84BECDA682}"/>
          </ac:picMkLst>
        </pc:picChg>
        <pc:picChg chg="del">
          <ac:chgData name="Gabriele Ostuni" userId="b6a0a9bd2ef8212d" providerId="LiveId" clId="{96D4043D-1E2B-4B38-834B-151038F18389}" dt="2020-04-10T18:28:33.919" v="1794" actId="478"/>
          <ac:picMkLst>
            <pc:docMk/>
            <pc:sldMk cId="2165301815" sldId="319"/>
            <ac:picMk id="8" creationId="{412CAB7B-4CDD-4938-A24D-8AB00663538C}"/>
          </ac:picMkLst>
        </pc:picChg>
        <pc:picChg chg="del">
          <ac:chgData name="Gabriele Ostuni" userId="b6a0a9bd2ef8212d" providerId="LiveId" clId="{96D4043D-1E2B-4B38-834B-151038F18389}" dt="2020-04-10T18:28:33.919" v="1794" actId="478"/>
          <ac:picMkLst>
            <pc:docMk/>
            <pc:sldMk cId="2165301815" sldId="319"/>
            <ac:picMk id="9" creationId="{2C9FED06-C9FA-4DEE-B06D-E345CA7AF535}"/>
          </ac:picMkLst>
        </pc:picChg>
      </pc:sldChg>
      <pc:sldChg chg="del">
        <pc:chgData name="Gabriele Ostuni" userId="b6a0a9bd2ef8212d" providerId="LiveId" clId="{96D4043D-1E2B-4B38-834B-151038F18389}" dt="2020-04-10T17:59:02.812" v="481" actId="47"/>
        <pc:sldMkLst>
          <pc:docMk/>
          <pc:sldMk cId="4132075617" sldId="319"/>
        </pc:sldMkLst>
      </pc:sldChg>
      <pc:sldChg chg="del">
        <pc:chgData name="Gabriele Ostuni" userId="b6a0a9bd2ef8212d" providerId="LiveId" clId="{96D4043D-1E2B-4B38-834B-151038F18389}" dt="2020-04-10T17:59:02.812" v="481" actId="47"/>
        <pc:sldMkLst>
          <pc:docMk/>
          <pc:sldMk cId="1080819459" sldId="320"/>
        </pc:sldMkLst>
      </pc:sldChg>
      <pc:sldChg chg="del">
        <pc:chgData name="Gabriele Ostuni" userId="b6a0a9bd2ef8212d" providerId="LiveId" clId="{96D4043D-1E2B-4B38-834B-151038F18389}" dt="2020-04-10T17:59:02.812" v="481" actId="47"/>
        <pc:sldMkLst>
          <pc:docMk/>
          <pc:sldMk cId="2735909519" sldId="321"/>
        </pc:sldMkLst>
      </pc:sldChg>
      <pc:sldChg chg="del">
        <pc:chgData name="Gabriele Ostuni" userId="b6a0a9bd2ef8212d" providerId="LiveId" clId="{96D4043D-1E2B-4B38-834B-151038F18389}" dt="2020-04-10T17:59:02.812" v="481" actId="47"/>
        <pc:sldMkLst>
          <pc:docMk/>
          <pc:sldMk cId="3583733017" sldId="322"/>
        </pc:sldMkLst>
      </pc:sldChg>
      <pc:sldChg chg="del">
        <pc:chgData name="Gabriele Ostuni" userId="b6a0a9bd2ef8212d" providerId="LiveId" clId="{96D4043D-1E2B-4B38-834B-151038F18389}" dt="2020-04-10T17:59:02.812" v="481" actId="47"/>
        <pc:sldMkLst>
          <pc:docMk/>
          <pc:sldMk cId="2124243447" sldId="323"/>
        </pc:sldMkLst>
      </pc:sldChg>
      <pc:sldChg chg="del">
        <pc:chgData name="Gabriele Ostuni" userId="b6a0a9bd2ef8212d" providerId="LiveId" clId="{96D4043D-1E2B-4B38-834B-151038F18389}" dt="2020-04-10T17:59:02.812" v="481" actId="47"/>
        <pc:sldMkLst>
          <pc:docMk/>
          <pc:sldMk cId="3015386174" sldId="327"/>
        </pc:sldMkLst>
      </pc:sldChg>
      <pc:sldChg chg="del">
        <pc:chgData name="Gabriele Ostuni" userId="b6a0a9bd2ef8212d" providerId="LiveId" clId="{96D4043D-1E2B-4B38-834B-151038F18389}" dt="2020-04-10T17:59:02.812" v="481" actId="47"/>
        <pc:sldMkLst>
          <pc:docMk/>
          <pc:sldMk cId="671136702" sldId="328"/>
        </pc:sldMkLst>
      </pc:sldChg>
    </pc:docChg>
  </pc:docChgLst>
  <pc:docChgLst>
    <pc:chgData name="Gabriele Ostuni" userId="b6a0a9bd2ef8212d" providerId="LiveId" clId="{63D5B6C0-D2BE-4FF1-AECC-9E5911D57489}"/>
    <pc:docChg chg="modSld">
      <pc:chgData name="Gabriele Ostuni" userId="b6a0a9bd2ef8212d" providerId="LiveId" clId="{63D5B6C0-D2BE-4FF1-AECC-9E5911D57489}" dt="2020-04-06T11:35:19.422" v="0"/>
      <pc:docMkLst>
        <pc:docMk/>
      </pc:docMkLst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058055028" sldId="257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042277148" sldId="258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31967230" sldId="259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490592224" sldId="260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629226035" sldId="261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4078485691" sldId="262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720699239" sldId="263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799908102" sldId="264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189911502" sldId="265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346522730" sldId="266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97293057" sldId="267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769131667" sldId="268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927890169" sldId="269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06152436" sldId="270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4145312641" sldId="271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469061329" sldId="272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975420073" sldId="273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595848052" sldId="274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627718790" sldId="275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4244695719" sldId="276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376918286" sldId="277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170700477" sldId="278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882418133" sldId="279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579096342" sldId="280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2631036" sldId="281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954017106" sldId="283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714191677" sldId="284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917415417" sldId="285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511586287" sldId="286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540472234" sldId="287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020538225" sldId="288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467061459" sldId="289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48673341" sldId="290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528739462" sldId="291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503875347" sldId="292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4150699242" sldId="293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785739464" sldId="294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364491137" sldId="295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682373068" sldId="296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307730828" sldId="298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380695246" sldId="299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582242823" sldId="300"/>
        </pc:sldMkLst>
      </pc:sldChg>
    </pc:docChg>
  </pc:docChgLst>
  <pc:docChgLst>
    <pc:chgData name="Gabriele Ostuni" userId="b6a0a9bd2ef8212d" providerId="LiveId" clId="{F8B017B6-7A91-4419-90BA-67D420E11BDC}"/>
    <pc:docChg chg="undo custSel modSld">
      <pc:chgData name="Gabriele Ostuni" userId="b6a0a9bd2ef8212d" providerId="LiveId" clId="{F8B017B6-7A91-4419-90BA-67D420E11BDC}" dt="2020-04-07T20:54:34.945" v="214" actId="122"/>
      <pc:docMkLst>
        <pc:docMk/>
      </pc:docMkLst>
      <pc:sldChg chg="addSp delSp modSp modTransition modAnim">
        <pc:chgData name="Gabriele Ostuni" userId="b6a0a9bd2ef8212d" providerId="LiveId" clId="{F8B017B6-7A91-4419-90BA-67D420E11BDC}" dt="2020-04-06T16:15:59.352" v="205" actId="1076"/>
        <pc:sldMkLst>
          <pc:docMk/>
          <pc:sldMk cId="1058055028" sldId="257"/>
        </pc:sldMkLst>
        <pc:spChg chg="add mod ord">
          <ac:chgData name="Gabriele Ostuni" userId="b6a0a9bd2ef8212d" providerId="LiveId" clId="{F8B017B6-7A91-4419-90BA-67D420E11BDC}" dt="2020-04-06T16:15:26.041" v="200" actId="1076"/>
          <ac:spMkLst>
            <pc:docMk/>
            <pc:sldMk cId="1058055028" sldId="257"/>
            <ac:spMk id="7" creationId="{EFADB564-366C-4F38-9A56-42084F304C21}"/>
          </ac:spMkLst>
        </pc:spChg>
        <pc:spChg chg="add del mod">
          <ac:chgData name="Gabriele Ostuni" userId="b6a0a9bd2ef8212d" providerId="LiveId" clId="{F8B017B6-7A91-4419-90BA-67D420E11BDC}" dt="2020-04-06T15:03:19.457" v="113" actId="11529"/>
          <ac:spMkLst>
            <pc:docMk/>
            <pc:sldMk cId="1058055028" sldId="257"/>
            <ac:spMk id="8" creationId="{ED7503B1-82AC-4E10-8B46-34762105B0CB}"/>
          </ac:spMkLst>
        </pc:spChg>
        <pc:spChg chg="add del mod">
          <ac:chgData name="Gabriele Ostuni" userId="b6a0a9bd2ef8212d" providerId="LiveId" clId="{F8B017B6-7A91-4419-90BA-67D420E11BDC}" dt="2020-04-06T15:03:19.441" v="112" actId="11529"/>
          <ac:spMkLst>
            <pc:docMk/>
            <pc:sldMk cId="1058055028" sldId="257"/>
            <ac:spMk id="9" creationId="{11ECC187-E491-48B0-9C48-8E15CBC3A5B9}"/>
          </ac:spMkLst>
        </pc:spChg>
        <pc:spChg chg="add mod">
          <ac:chgData name="Gabriele Ostuni" userId="b6a0a9bd2ef8212d" providerId="LiveId" clId="{F8B017B6-7A91-4419-90BA-67D420E11BDC}" dt="2020-04-06T16:15:23.478" v="199" actId="1076"/>
          <ac:spMkLst>
            <pc:docMk/>
            <pc:sldMk cId="1058055028" sldId="257"/>
            <ac:spMk id="10" creationId="{90546885-7439-42D7-89F3-1995B1EAD8E7}"/>
          </ac:spMkLst>
        </pc:spChg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1058055028" sldId="257"/>
            <ac:picMk id="2" creationId="{FC7667FA-905D-4B04-855B-AD8D1250D378}"/>
          </ac:picMkLst>
        </pc:picChg>
        <pc:picChg chg="mod">
          <ac:chgData name="Gabriele Ostuni" userId="b6a0a9bd2ef8212d" providerId="LiveId" clId="{F8B017B6-7A91-4419-90BA-67D420E11BDC}" dt="2020-04-06T15:40:39.281" v="170" actId="1076"/>
          <ac:picMkLst>
            <pc:docMk/>
            <pc:sldMk cId="1058055028" sldId="257"/>
            <ac:picMk id="4" creationId="{00000000-0000-0000-0000-000000000000}"/>
          </ac:picMkLst>
        </pc:picChg>
        <pc:picChg chg="add del mod">
          <ac:chgData name="Gabriele Ostuni" userId="b6a0a9bd2ef8212d" providerId="LiveId" clId="{F8B017B6-7A91-4419-90BA-67D420E11BDC}" dt="2020-04-06T14:56:34.854" v="7" actId="478"/>
          <ac:picMkLst>
            <pc:docMk/>
            <pc:sldMk cId="1058055028" sldId="257"/>
            <ac:picMk id="5" creationId="{07B52EC6-8169-48F3-91E2-820561C21458}"/>
          </ac:picMkLst>
        </pc:picChg>
        <pc:picChg chg="add del mod">
          <ac:chgData name="Gabriele Ostuni" userId="b6a0a9bd2ef8212d" providerId="LiveId" clId="{F8B017B6-7A91-4419-90BA-67D420E11BDC}" dt="2020-04-06T15:03:38.475" v="118" actId="478"/>
          <ac:picMkLst>
            <pc:docMk/>
            <pc:sldMk cId="1058055028" sldId="257"/>
            <ac:picMk id="6" creationId="{39EB6DC5-F416-474A-BAA1-EEDF7BE9D053}"/>
          </ac:picMkLst>
        </pc:picChg>
        <pc:picChg chg="add del mod">
          <ac:chgData name="Gabriele Ostuni" userId="b6a0a9bd2ef8212d" providerId="LiveId" clId="{F8B017B6-7A91-4419-90BA-67D420E11BDC}" dt="2020-04-06T15:03:19.347" v="109"/>
          <ac:picMkLst>
            <pc:docMk/>
            <pc:sldMk cId="1058055028" sldId="257"/>
            <ac:picMk id="11" creationId="{CC2B92A1-D07B-43FF-B8A4-4653CAB20874}"/>
          </ac:picMkLst>
        </pc:picChg>
        <pc:picChg chg="add del mod">
          <ac:chgData name="Gabriele Ostuni" userId="b6a0a9bd2ef8212d" providerId="LiveId" clId="{F8B017B6-7A91-4419-90BA-67D420E11BDC}" dt="2020-04-06T15:03:19.144" v="103"/>
          <ac:picMkLst>
            <pc:docMk/>
            <pc:sldMk cId="1058055028" sldId="257"/>
            <ac:picMk id="12" creationId="{8D866F9B-A246-4D30-8ED0-34F088243AC3}"/>
          </ac:picMkLst>
        </pc:picChg>
        <pc:picChg chg="add del mod">
          <ac:chgData name="Gabriele Ostuni" userId="b6a0a9bd2ef8212d" providerId="LiveId" clId="{F8B017B6-7A91-4419-90BA-67D420E11BDC}" dt="2020-04-06T15:03:19.144" v="103"/>
          <ac:picMkLst>
            <pc:docMk/>
            <pc:sldMk cId="1058055028" sldId="257"/>
            <ac:picMk id="13" creationId="{50646808-F50D-4868-8CDA-0FE67E799E9A}"/>
          </ac:picMkLst>
        </pc:picChg>
        <pc:picChg chg="add mod">
          <ac:chgData name="Gabriele Ostuni" userId="b6a0a9bd2ef8212d" providerId="LiveId" clId="{F8B017B6-7A91-4419-90BA-67D420E11BDC}" dt="2020-04-06T16:15:59.352" v="205" actId="1076"/>
          <ac:picMkLst>
            <pc:docMk/>
            <pc:sldMk cId="1058055028" sldId="257"/>
            <ac:picMk id="15" creationId="{6E630378-877D-4339-B360-5BBB49D01DFE}"/>
          </ac:picMkLst>
        </pc:picChg>
        <pc:picChg chg="del mod">
          <ac:chgData name="Gabriele Ostuni" userId="b6a0a9bd2ef8212d" providerId="LiveId" clId="{F8B017B6-7A91-4419-90BA-67D420E11BDC}" dt="2020-04-06T14:57:02.322" v="20" actId="478"/>
          <ac:picMkLst>
            <pc:docMk/>
            <pc:sldMk cId="1058055028" sldId="257"/>
            <ac:picMk id="1026" creationId="{00000000-0000-0000-0000-000000000000}"/>
          </ac:picMkLst>
        </pc:picChg>
      </pc:sldChg>
      <pc:sldChg chg="delSp modSp modTransition modAnim">
        <pc:chgData name="Gabriele Ostuni" userId="b6a0a9bd2ef8212d" providerId="LiveId" clId="{F8B017B6-7A91-4419-90BA-67D420E11BDC}" dt="2020-04-07T20:54:34.945" v="214" actId="122"/>
        <pc:sldMkLst>
          <pc:docMk/>
          <pc:sldMk cId="1042277148" sldId="258"/>
        </pc:sldMkLst>
        <pc:spChg chg="mod">
          <ac:chgData name="Gabriele Ostuni" userId="b6a0a9bd2ef8212d" providerId="LiveId" clId="{F8B017B6-7A91-4419-90BA-67D420E11BDC}" dt="2020-04-06T15:12:15.791" v="167" actId="1076"/>
          <ac:spMkLst>
            <pc:docMk/>
            <pc:sldMk cId="1042277148" sldId="258"/>
            <ac:spMk id="10" creationId="{00000000-0000-0000-0000-000000000000}"/>
          </ac:spMkLst>
        </pc:spChg>
        <pc:spChg chg="mod">
          <ac:chgData name="Gabriele Ostuni" userId="b6a0a9bd2ef8212d" providerId="LiveId" clId="{F8B017B6-7A91-4419-90BA-67D420E11BDC}" dt="2020-04-07T20:54:34.945" v="214" actId="122"/>
          <ac:spMkLst>
            <pc:docMk/>
            <pc:sldMk cId="1042277148" sldId="258"/>
            <ac:spMk id="14" creationId="{6F70F8A8-37F4-44EB-B4FB-A3CFB9FB4F98}"/>
          </ac:spMkLst>
        </pc:spChg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1042277148" sldId="258"/>
            <ac:picMk id="2" creationId="{D27656AC-B17C-4A53-96A7-6AC02E2F118F}"/>
          </ac:picMkLst>
        </pc:picChg>
        <pc:picChg chg="mod">
          <ac:chgData name="Gabriele Ostuni" userId="b6a0a9bd2ef8212d" providerId="LiveId" clId="{F8B017B6-7A91-4419-90BA-67D420E11BDC}" dt="2020-04-06T15:11:00.225" v="164" actId="1076"/>
          <ac:picMkLst>
            <pc:docMk/>
            <pc:sldMk cId="1042277148" sldId="258"/>
            <ac:picMk id="8" creationId="{00000000-0000-0000-0000-000000000000}"/>
          </ac:picMkLst>
        </pc:picChg>
        <pc:picChg chg="mod">
          <ac:chgData name="Gabriele Ostuni" userId="b6a0a9bd2ef8212d" providerId="LiveId" clId="{F8B017B6-7A91-4419-90BA-67D420E11BDC}" dt="2020-04-06T15:11:03.548" v="165" actId="1076"/>
          <ac:picMkLst>
            <pc:docMk/>
            <pc:sldMk cId="1042277148" sldId="258"/>
            <ac:picMk id="9" creationId="{00000000-0000-0000-0000-000000000000}"/>
          </ac:picMkLst>
        </pc:picChg>
      </pc:sldChg>
      <pc:sldChg chg="delSp modTransition modAnim">
        <pc:chgData name="Gabriele Ostuni" userId="b6a0a9bd2ef8212d" providerId="LiveId" clId="{F8B017B6-7A91-4419-90BA-67D420E11BDC}" dt="2020-04-06T14:55:04.057" v="1"/>
        <pc:sldMkLst>
          <pc:docMk/>
          <pc:sldMk cId="231967230" sldId="259"/>
        </pc:sldMkLst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231967230" sldId="259"/>
            <ac:picMk id="3" creationId="{33EF1E23-B870-4736-A62D-D8D03FB693C7}"/>
          </ac:picMkLst>
        </pc:picChg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1490592224" sldId="260"/>
        </pc:sldMkLst>
      </pc:sldChg>
      <pc:sldChg chg="delSp modTransition modAnim">
        <pc:chgData name="Gabriele Ostuni" userId="b6a0a9bd2ef8212d" providerId="LiveId" clId="{F8B017B6-7A91-4419-90BA-67D420E11BDC}" dt="2020-04-06T14:55:04.057" v="1"/>
        <pc:sldMkLst>
          <pc:docMk/>
          <pc:sldMk cId="1629226035" sldId="261"/>
        </pc:sldMkLst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1629226035" sldId="261"/>
            <ac:picMk id="3" creationId="{15B51257-6E0C-4AD8-80E3-8D3ACB64EA99}"/>
          </ac:picMkLst>
        </pc:picChg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4078485691" sldId="262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720699239" sldId="263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799908102" sldId="264"/>
        </pc:sldMkLst>
      </pc:sldChg>
      <pc:sldChg chg="delSp modTransition modAnim">
        <pc:chgData name="Gabriele Ostuni" userId="b6a0a9bd2ef8212d" providerId="LiveId" clId="{F8B017B6-7A91-4419-90BA-67D420E11BDC}" dt="2020-04-06T14:55:04.057" v="1"/>
        <pc:sldMkLst>
          <pc:docMk/>
          <pc:sldMk cId="3189911502" sldId="265"/>
        </pc:sldMkLst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3189911502" sldId="265"/>
            <ac:picMk id="3" creationId="{2050882F-9833-4733-8297-F1A884DD7031}"/>
          </ac:picMkLst>
        </pc:picChg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346522730" sldId="266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97293057" sldId="267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769131667" sldId="268"/>
        </pc:sldMkLst>
      </pc:sldChg>
      <pc:sldChg chg="delSp modTransition modAnim">
        <pc:chgData name="Gabriele Ostuni" userId="b6a0a9bd2ef8212d" providerId="LiveId" clId="{F8B017B6-7A91-4419-90BA-67D420E11BDC}" dt="2020-04-06T14:55:04.057" v="1"/>
        <pc:sldMkLst>
          <pc:docMk/>
          <pc:sldMk cId="927890169" sldId="269"/>
        </pc:sldMkLst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927890169" sldId="269"/>
            <ac:picMk id="3" creationId="{8BC4B7D6-7143-4F0B-8028-73DD74889733}"/>
          </ac:picMkLst>
        </pc:picChg>
      </pc:sldChg>
      <pc:sldChg chg="delSp modTransition modAnim">
        <pc:chgData name="Gabriele Ostuni" userId="b6a0a9bd2ef8212d" providerId="LiveId" clId="{F8B017B6-7A91-4419-90BA-67D420E11BDC}" dt="2020-04-06T14:55:04.057" v="1"/>
        <pc:sldMkLst>
          <pc:docMk/>
          <pc:sldMk cId="206152436" sldId="270"/>
        </pc:sldMkLst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206152436" sldId="270"/>
            <ac:picMk id="3" creationId="{BA668F1E-FABE-4640-8800-DA50BA44A08A}"/>
          </ac:picMkLst>
        </pc:picChg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4145312641" sldId="271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469061329" sldId="272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1975420073" sldId="273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595848052" sldId="274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627718790" sldId="275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4244695719" sldId="276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376918286" sldId="277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1170700477" sldId="278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882418133" sldId="279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579096342" sldId="280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12631036" sldId="281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954017106" sldId="283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714191677" sldId="284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917415417" sldId="285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511586287" sldId="286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540472234" sldId="287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020538225" sldId="288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467061459" sldId="289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48673341" sldId="290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1528739462" sldId="291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503875347" sldId="292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4150699242" sldId="293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785739464" sldId="294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364491137" sldId="295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682373068" sldId="296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1307730828" sldId="298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1380695246" sldId="299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582242823" sldId="300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350EA-538F-4750-BE49-8144BDDD1045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58BC9-5369-4C3F-8760-0996CCF3A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248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noProof="0" dirty="0"/>
              <a:t>Questa è una presentazione generale, per maggiori informazioni, brochures e note tecniche visitare la pagina: </a:t>
            </a:r>
          </a:p>
          <a:p>
            <a:r>
              <a:rPr lang="it-IT" noProof="0" dirty="0"/>
              <a:t>https://www.leafytechnologies.it/prodotti/analizzatore-corrente-fluente-coagulazione/ </a:t>
            </a:r>
          </a:p>
          <a:p>
            <a:endParaRPr lang="it-IT" noProof="0" dirty="0"/>
          </a:p>
          <a:p>
            <a:r>
              <a:rPr lang="it-IT" noProof="0"/>
              <a:t>Codice documento: PREPI017</a:t>
            </a:r>
            <a:endParaRPr lang="it-IT" noProof="0" dirty="0"/>
          </a:p>
          <a:p>
            <a:r>
              <a:rPr lang="it-IT" noProof="0" dirty="0"/>
              <a:t>Versione: 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noProof="0" dirty="0"/>
              <a:t>Ultima revisione: 13/04/2020</a:t>
            </a:r>
          </a:p>
          <a:p>
            <a:endParaRPr lang="en-GB" dirty="0"/>
          </a:p>
          <a:p>
            <a:endParaRPr lang="en-GB" dirty="0"/>
          </a:p>
          <a:p>
            <a:endParaRPr lang="it-IT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018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Nel grafico si mostrano le letture di due StreamerSense che misurano la stessa acqua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736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flocculatore da banco è uno strumento utilissimo e presente su moltissimi impianti, ha tuttavia due grandi limitazioni:</a:t>
            </a:r>
          </a:p>
          <a:p>
            <a:endParaRPr lang="it-IT" dirty="0"/>
          </a:p>
          <a:p>
            <a:pPr marL="228600" indent="-228600">
              <a:buAutoNum type="arabicParenR"/>
            </a:pPr>
            <a:r>
              <a:rPr lang="it-IT" dirty="0"/>
              <a:t>Possono servire fino a 50 minuti per fornire un risultato e, in casi in cui la qualità dell’acqua cambi velocemente, questo tempo risulta troppo lungo</a:t>
            </a:r>
          </a:p>
          <a:p>
            <a:pPr marL="228600" indent="-228600">
              <a:buAutoNum type="arabicParenR"/>
            </a:pPr>
            <a:r>
              <a:rPr lang="it-IT" dirty="0"/>
              <a:t>Si tratta di una valutazione visiva e soggettiva per determinare la dose coagulante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494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Quando si aggiunge, ad esempio, un coagulante a base di sali di alluminio all'acqua (come il </a:t>
            </a:r>
            <a:r>
              <a:rPr lang="it-IT" dirty="0" err="1"/>
              <a:t>policloruro</a:t>
            </a:r>
            <a:r>
              <a:rPr lang="it-IT" dirty="0"/>
              <a:t> di alluminio), questo si dissolve nell'acqua rilasciando ioni caricati positivamente. Questi riducono le cariche negative che circondano i colloidi: infatti, è questa carica negativa che fa restare le particelle in sospensione a lungo a causa della repulsione tra particelle con cariche simili.</a:t>
            </a:r>
          </a:p>
          <a:p>
            <a:endParaRPr lang="it-IT" dirty="0"/>
          </a:p>
          <a:p>
            <a:r>
              <a:rPr lang="it-IT" dirty="0"/>
              <a:t>Quando queste cariche negative sono sufficientemente ridotte (o neutralizzate), i colloidi possono iniziare a scontrarsi e formare dei floc. </a:t>
            </a:r>
          </a:p>
          <a:p>
            <a:r>
              <a:rPr lang="it-IT" dirty="0"/>
              <a:t>Questo è il meccanismo principale della maggior parte dei processi di coagulazione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21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 questa slide è possibile osservare il «Double </a:t>
            </a:r>
            <a:r>
              <a:rPr lang="it-IT" dirty="0" err="1"/>
              <a:t>layer</a:t>
            </a:r>
            <a:r>
              <a:rPr lang="it-IT" dirty="0"/>
              <a:t> model», dove  una particella carica negativamente, viene circondata da ioni carichi positivamente.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545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misuratore di corrente fluente funziona facendo scorrere l'acqua dosata attraverso una cella con un pistone alternativo.</a:t>
            </a:r>
          </a:p>
          <a:p>
            <a:r>
              <a:rPr lang="it-IT" dirty="0"/>
              <a:t>Questo movimento rimuove la carica dai colloidi e dalle molecole organiche disciolte più grandi rendendo così possibile la misurazione della carica.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667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Lo StreamerSense viene sempre installato nel bacino di miscelazione rapida (flash mix), subito dopo il dosaggio del coagulante. </a:t>
            </a:r>
          </a:p>
          <a:p>
            <a:endParaRPr lang="it-IT" dirty="0"/>
          </a:p>
          <a:p>
            <a:r>
              <a:rPr lang="it-IT" dirty="0"/>
              <a:t>Il punto di </a:t>
            </a:r>
            <a:r>
              <a:rPr lang="it-IT" noProof="0" dirty="0"/>
              <a:t>installazione</a:t>
            </a:r>
            <a:r>
              <a:rPr lang="it-IT" dirty="0"/>
              <a:t> è estremamente importante: l’acqua deve essere ben mescolata con il coagulante ma non deve essere passato troppo tempo.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489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Esistono numerosi fattori che influenzano la coagulazione, alcuni dei quali sono elencati in questa slide.</a:t>
            </a:r>
          </a:p>
          <a:p>
            <a:endParaRPr lang="it-IT" dirty="0"/>
          </a:p>
          <a:p>
            <a:r>
              <a:rPr lang="it-IT" dirty="0"/>
              <a:t>L'aspetto spesso dimenticato della coagulazione è la sua natura fisico-chimica, un esempio è che a pH più elevati le reazioni di idrolisi si verificano molto rapidamente e quindi per utilizzare il coagulante in modo efficiente, è necessaria una miscelazione estremamente rapida.</a:t>
            </a:r>
          </a:p>
          <a:p>
            <a:endParaRPr lang="it-IT" dirty="0"/>
          </a:p>
          <a:p>
            <a:r>
              <a:rPr lang="it-IT" dirty="0"/>
              <a:t>Questo a sua volta significa che anche con la giusta chimica dobbiamo fare in modo che la miscelazione sia corretta per evitare problemi.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450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linea gialla rappresenta la domanda coagulante di acqua grezza. </a:t>
            </a:r>
          </a:p>
          <a:p>
            <a:r>
              <a:rPr lang="it-IT" dirty="0"/>
              <a:t>Questa richiesta di coagulante varia in genere nel tempo a causa di cambiamenti nella qualità dell'acqua, temperatura, composizione del coagulante, miscelazione, flusso, ecc.</a:t>
            </a:r>
          </a:p>
          <a:p>
            <a:endParaRPr lang="it-IT" dirty="0"/>
          </a:p>
          <a:p>
            <a:r>
              <a:rPr lang="it-IT" dirty="0"/>
              <a:t>Le modifiche manuali mostrano che la dose di coagulante corrisponde solo alla domanda per una parte molto piccola del tempo.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293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Ma se si riesce a seguire in maniera precisa la domanda di coagulante e basare il dosaggio su questa, allora è possibile ottimizzare il controllo.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99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3352800" y="1066800"/>
            <a:ext cx="53340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="0" baseline="0"/>
            </a:lvl1pPr>
          </a:lstStyle>
          <a:p>
            <a:pPr lvl="0"/>
            <a:r>
              <a:rPr lang="en-US" dirty="0"/>
              <a:t>This is some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96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304800" y="0"/>
            <a:ext cx="9829800" cy="7086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57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28600" y="0"/>
            <a:ext cx="9677400" cy="914400"/>
          </a:xfrm>
          <a:prstGeom prst="rect">
            <a:avLst/>
          </a:prstGeom>
          <a:solidFill>
            <a:srgbClr val="39A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5200" y="1066800"/>
            <a:ext cx="5181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D20B774-5BE8-4860-8ADE-FFA6B5EA6807}"/>
              </a:ext>
            </a:extLst>
          </p:cNvPr>
          <p:cNvSpPr txBox="1">
            <a:spLocks/>
          </p:cNvSpPr>
          <p:nvPr userDrawn="1"/>
        </p:nvSpPr>
        <p:spPr>
          <a:xfrm>
            <a:off x="7391400" y="6564976"/>
            <a:ext cx="1752600" cy="28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b="0" i="0" u="none" baseline="0" dirty="0">
                <a:solidFill>
                  <a:srgbClr val="39AB4E"/>
                </a:solidFill>
                <a:uFill>
                  <a:solidFill>
                    <a:srgbClr val="39AB4E"/>
                  </a:solidFill>
                </a:uFill>
              </a:rPr>
              <a:t>www.leafytechnologies.it</a:t>
            </a:r>
          </a:p>
        </p:txBody>
      </p:sp>
    </p:spTree>
    <p:extLst>
      <p:ext uri="{BB962C8B-B14F-4D97-AF65-F5344CB8AC3E}">
        <p14:creationId xmlns:p14="http://schemas.microsoft.com/office/powerpoint/2010/main" val="364100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kern="1200">
          <a:solidFill>
            <a:schemeClr val="tx1">
              <a:lumMod val="95000"/>
              <a:lumOff val="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kern="1200">
          <a:solidFill>
            <a:schemeClr val="tx1">
              <a:lumMod val="95000"/>
              <a:lumOff val="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kern="1200">
          <a:solidFill>
            <a:schemeClr val="tx1">
              <a:lumMod val="95000"/>
              <a:lumOff val="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kern="1200">
          <a:solidFill>
            <a:schemeClr val="tx1">
              <a:lumMod val="95000"/>
              <a:lumOff val="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kern="1200">
          <a:solidFill>
            <a:schemeClr val="tx1">
              <a:lumMod val="95000"/>
              <a:lumOff val="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546885-7439-42D7-89F3-1995B1EAD8E7}"/>
              </a:ext>
            </a:extLst>
          </p:cNvPr>
          <p:cNvSpPr/>
          <p:nvPr/>
        </p:nvSpPr>
        <p:spPr>
          <a:xfrm>
            <a:off x="-304800" y="-9526"/>
            <a:ext cx="5791200" cy="7172325"/>
          </a:xfrm>
          <a:prstGeom prst="rect">
            <a:avLst/>
          </a:prstGeom>
          <a:solidFill>
            <a:srgbClr val="39AB4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39AB4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ADB564-366C-4F38-9A56-42084F304C21}"/>
              </a:ext>
            </a:extLst>
          </p:cNvPr>
          <p:cNvSpPr/>
          <p:nvPr/>
        </p:nvSpPr>
        <p:spPr>
          <a:xfrm>
            <a:off x="24063" y="650875"/>
            <a:ext cx="515753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StreamerSense</a:t>
            </a:r>
          </a:p>
          <a:p>
            <a:endParaRPr lang="it-IT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Sistema di controllo automatico della coagulazione</a:t>
            </a:r>
          </a:p>
          <a:p>
            <a:endParaRPr lang="it-IT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44E3F6-107A-41EA-8D79-DF203A64FB00}"/>
              </a:ext>
            </a:extLst>
          </p:cNvPr>
          <p:cNvSpPr/>
          <p:nvPr/>
        </p:nvSpPr>
        <p:spPr>
          <a:xfrm>
            <a:off x="5600944" y="4572000"/>
            <a:ext cx="38478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i="1" dirty="0">
                <a:solidFill>
                  <a:srgbClr val="39AB4E"/>
                </a:solidFill>
              </a:rPr>
              <a:t>A streaming </a:t>
            </a:r>
            <a:r>
              <a:rPr lang="it-IT" sz="1600" i="1" dirty="0" err="1">
                <a:solidFill>
                  <a:srgbClr val="39AB4E"/>
                </a:solidFill>
              </a:rPr>
              <a:t>current</a:t>
            </a:r>
            <a:r>
              <a:rPr lang="it-IT" sz="1600" i="1" dirty="0">
                <a:solidFill>
                  <a:srgbClr val="39AB4E"/>
                </a:solidFill>
              </a:rPr>
              <a:t> and streaming </a:t>
            </a:r>
            <a:r>
              <a:rPr lang="it-IT" sz="1600" i="1" dirty="0" err="1">
                <a:solidFill>
                  <a:srgbClr val="39AB4E"/>
                </a:solidFill>
              </a:rPr>
              <a:t>potential</a:t>
            </a:r>
            <a:r>
              <a:rPr lang="it-IT" sz="1600" i="1" dirty="0">
                <a:solidFill>
                  <a:srgbClr val="39AB4E"/>
                </a:solidFill>
              </a:rPr>
              <a:t> are </a:t>
            </a:r>
            <a:r>
              <a:rPr lang="it-IT" sz="1600" i="1" dirty="0" err="1">
                <a:solidFill>
                  <a:srgbClr val="39AB4E"/>
                </a:solidFill>
              </a:rPr>
              <a:t>two</a:t>
            </a:r>
            <a:r>
              <a:rPr lang="it-IT" sz="1600" i="1" dirty="0">
                <a:solidFill>
                  <a:srgbClr val="39AB4E"/>
                </a:solidFill>
              </a:rPr>
              <a:t> </a:t>
            </a:r>
            <a:r>
              <a:rPr lang="it-IT" sz="1600" i="1" dirty="0" err="1">
                <a:solidFill>
                  <a:srgbClr val="39AB4E"/>
                </a:solidFill>
              </a:rPr>
              <a:t>interrelated</a:t>
            </a:r>
            <a:r>
              <a:rPr lang="it-IT" sz="1600" i="1" dirty="0">
                <a:solidFill>
                  <a:srgbClr val="39AB4E"/>
                </a:solidFill>
              </a:rPr>
              <a:t> </a:t>
            </a:r>
            <a:r>
              <a:rPr lang="it-IT" sz="1600" i="1" dirty="0" err="1">
                <a:solidFill>
                  <a:srgbClr val="39AB4E"/>
                </a:solidFill>
              </a:rPr>
              <a:t>electrokinetic</a:t>
            </a:r>
            <a:r>
              <a:rPr lang="it-IT" sz="1600" i="1" dirty="0">
                <a:solidFill>
                  <a:srgbClr val="39AB4E"/>
                </a:solidFill>
              </a:rPr>
              <a:t> </a:t>
            </a:r>
            <a:r>
              <a:rPr lang="it-IT" sz="1600" i="1" dirty="0" err="1">
                <a:solidFill>
                  <a:srgbClr val="39AB4E"/>
                </a:solidFill>
              </a:rPr>
              <a:t>phenomena</a:t>
            </a:r>
            <a:r>
              <a:rPr lang="it-IT" sz="1600" i="1" dirty="0">
                <a:solidFill>
                  <a:srgbClr val="39AB4E"/>
                </a:solidFill>
              </a:rPr>
              <a:t> </a:t>
            </a:r>
            <a:r>
              <a:rPr lang="it-IT" sz="1600" i="1" dirty="0" err="1">
                <a:solidFill>
                  <a:srgbClr val="39AB4E"/>
                </a:solidFill>
              </a:rPr>
              <a:t>studied</a:t>
            </a:r>
            <a:r>
              <a:rPr lang="it-IT" sz="1600" i="1" dirty="0">
                <a:solidFill>
                  <a:srgbClr val="39AB4E"/>
                </a:solidFill>
              </a:rPr>
              <a:t> in the </a:t>
            </a:r>
            <a:r>
              <a:rPr lang="it-IT" sz="1600" i="1" dirty="0" err="1">
                <a:solidFill>
                  <a:srgbClr val="39AB4E"/>
                </a:solidFill>
              </a:rPr>
              <a:t>areas</a:t>
            </a:r>
            <a:r>
              <a:rPr lang="it-IT" sz="1600" i="1" dirty="0">
                <a:solidFill>
                  <a:srgbClr val="39AB4E"/>
                </a:solidFill>
              </a:rPr>
              <a:t> of </a:t>
            </a:r>
            <a:r>
              <a:rPr lang="it-IT" sz="1600" i="1" dirty="0" err="1">
                <a:solidFill>
                  <a:srgbClr val="39AB4E"/>
                </a:solidFill>
              </a:rPr>
              <a:t>surface</a:t>
            </a:r>
            <a:r>
              <a:rPr lang="it-IT" sz="1600" i="1" dirty="0">
                <a:solidFill>
                  <a:srgbClr val="39AB4E"/>
                </a:solidFill>
              </a:rPr>
              <a:t> </a:t>
            </a:r>
            <a:r>
              <a:rPr lang="it-IT" sz="1600" i="1" dirty="0" err="1">
                <a:solidFill>
                  <a:srgbClr val="39AB4E"/>
                </a:solidFill>
              </a:rPr>
              <a:t>chemistry</a:t>
            </a:r>
            <a:r>
              <a:rPr lang="it-IT" sz="1600" i="1" dirty="0">
                <a:solidFill>
                  <a:srgbClr val="39AB4E"/>
                </a:solidFill>
              </a:rPr>
              <a:t> and </a:t>
            </a:r>
            <a:r>
              <a:rPr lang="it-IT" sz="1600" i="1" dirty="0" err="1">
                <a:solidFill>
                  <a:srgbClr val="39AB4E"/>
                </a:solidFill>
              </a:rPr>
              <a:t>electrochemistry</a:t>
            </a:r>
            <a:r>
              <a:rPr lang="it-IT" sz="1600" i="1" dirty="0">
                <a:solidFill>
                  <a:srgbClr val="39AB4E"/>
                </a:solidFill>
              </a:rPr>
              <a:t>. </a:t>
            </a:r>
            <a:r>
              <a:rPr lang="it-IT" sz="1600" i="1" dirty="0" err="1">
                <a:solidFill>
                  <a:srgbClr val="39AB4E"/>
                </a:solidFill>
              </a:rPr>
              <a:t>They</a:t>
            </a:r>
            <a:r>
              <a:rPr lang="it-IT" sz="1600" i="1" dirty="0">
                <a:solidFill>
                  <a:srgbClr val="39AB4E"/>
                </a:solidFill>
              </a:rPr>
              <a:t> are an </a:t>
            </a:r>
            <a:r>
              <a:rPr lang="it-IT" sz="1600" i="1" dirty="0" err="1">
                <a:solidFill>
                  <a:srgbClr val="39AB4E"/>
                </a:solidFill>
              </a:rPr>
              <a:t>electric</a:t>
            </a:r>
            <a:r>
              <a:rPr lang="it-IT" sz="1600" i="1" dirty="0">
                <a:solidFill>
                  <a:srgbClr val="39AB4E"/>
                </a:solidFill>
              </a:rPr>
              <a:t> </a:t>
            </a:r>
            <a:r>
              <a:rPr lang="it-IT" sz="1600" i="1" dirty="0" err="1">
                <a:solidFill>
                  <a:srgbClr val="39AB4E"/>
                </a:solidFill>
              </a:rPr>
              <a:t>current</a:t>
            </a:r>
            <a:r>
              <a:rPr lang="it-IT" sz="1600" i="1" dirty="0">
                <a:solidFill>
                  <a:srgbClr val="39AB4E"/>
                </a:solidFill>
              </a:rPr>
              <a:t> or </a:t>
            </a:r>
            <a:r>
              <a:rPr lang="it-IT" sz="1600" i="1" dirty="0" err="1">
                <a:solidFill>
                  <a:srgbClr val="39AB4E"/>
                </a:solidFill>
              </a:rPr>
              <a:t>potential</a:t>
            </a:r>
            <a:r>
              <a:rPr lang="it-IT" sz="1600" i="1" dirty="0">
                <a:solidFill>
                  <a:srgbClr val="39AB4E"/>
                </a:solidFill>
              </a:rPr>
              <a:t> </a:t>
            </a:r>
            <a:r>
              <a:rPr lang="it-IT" sz="1600" i="1" dirty="0" err="1">
                <a:solidFill>
                  <a:srgbClr val="39AB4E"/>
                </a:solidFill>
              </a:rPr>
              <a:t>which</a:t>
            </a:r>
            <a:r>
              <a:rPr lang="it-IT" sz="1600" i="1" dirty="0">
                <a:solidFill>
                  <a:srgbClr val="39AB4E"/>
                </a:solidFill>
              </a:rPr>
              <a:t> </a:t>
            </a:r>
            <a:r>
              <a:rPr lang="it-IT" sz="1600" i="1" dirty="0" err="1">
                <a:solidFill>
                  <a:srgbClr val="39AB4E"/>
                </a:solidFill>
              </a:rPr>
              <a:t>originates</a:t>
            </a:r>
            <a:r>
              <a:rPr lang="it-IT" sz="1600" i="1" dirty="0">
                <a:solidFill>
                  <a:srgbClr val="39AB4E"/>
                </a:solidFill>
              </a:rPr>
              <a:t> </a:t>
            </a:r>
            <a:r>
              <a:rPr lang="it-IT" sz="1600" i="1" dirty="0" err="1">
                <a:solidFill>
                  <a:srgbClr val="39AB4E"/>
                </a:solidFill>
              </a:rPr>
              <a:t>when</a:t>
            </a:r>
            <a:r>
              <a:rPr lang="it-IT" sz="1600" i="1" dirty="0">
                <a:solidFill>
                  <a:srgbClr val="39AB4E"/>
                </a:solidFill>
              </a:rPr>
              <a:t> an </a:t>
            </a:r>
            <a:r>
              <a:rPr lang="it-IT" sz="1600" i="1" dirty="0" err="1">
                <a:solidFill>
                  <a:srgbClr val="39AB4E"/>
                </a:solidFill>
              </a:rPr>
              <a:t>electrolyte</a:t>
            </a:r>
            <a:r>
              <a:rPr lang="it-IT" sz="1600" i="1" dirty="0">
                <a:solidFill>
                  <a:srgbClr val="39AB4E"/>
                </a:solidFill>
              </a:rPr>
              <a:t> </a:t>
            </a:r>
            <a:r>
              <a:rPr lang="it-IT" sz="1600" i="1" dirty="0" err="1">
                <a:solidFill>
                  <a:srgbClr val="39AB4E"/>
                </a:solidFill>
              </a:rPr>
              <a:t>is</a:t>
            </a:r>
            <a:r>
              <a:rPr lang="it-IT" sz="1600" i="1" dirty="0">
                <a:solidFill>
                  <a:srgbClr val="39AB4E"/>
                </a:solidFill>
              </a:rPr>
              <a:t> </a:t>
            </a:r>
            <a:r>
              <a:rPr lang="it-IT" sz="1600" i="1" dirty="0" err="1">
                <a:solidFill>
                  <a:srgbClr val="39AB4E"/>
                </a:solidFill>
              </a:rPr>
              <a:t>driven</a:t>
            </a:r>
            <a:r>
              <a:rPr lang="it-IT" sz="1600" i="1" dirty="0">
                <a:solidFill>
                  <a:srgbClr val="39AB4E"/>
                </a:solidFill>
              </a:rPr>
              <a:t> by a pressure </a:t>
            </a:r>
            <a:r>
              <a:rPr lang="it-IT" sz="1600" i="1" dirty="0" err="1">
                <a:solidFill>
                  <a:srgbClr val="39AB4E"/>
                </a:solidFill>
              </a:rPr>
              <a:t>gradient</a:t>
            </a:r>
            <a:r>
              <a:rPr lang="it-IT" sz="1600" i="1" dirty="0">
                <a:solidFill>
                  <a:srgbClr val="39AB4E"/>
                </a:solidFill>
              </a:rPr>
              <a:t> </a:t>
            </a:r>
            <a:r>
              <a:rPr lang="it-IT" sz="1600" i="1" dirty="0" err="1">
                <a:solidFill>
                  <a:srgbClr val="39AB4E"/>
                </a:solidFill>
              </a:rPr>
              <a:t>through</a:t>
            </a:r>
            <a:r>
              <a:rPr lang="it-IT" sz="1600" i="1" dirty="0">
                <a:solidFill>
                  <a:srgbClr val="39AB4E"/>
                </a:solidFill>
              </a:rPr>
              <a:t> a </a:t>
            </a:r>
            <a:r>
              <a:rPr lang="it-IT" sz="1600" i="1" dirty="0" err="1">
                <a:solidFill>
                  <a:srgbClr val="39AB4E"/>
                </a:solidFill>
              </a:rPr>
              <a:t>channel</a:t>
            </a:r>
            <a:r>
              <a:rPr lang="it-IT" sz="1600" i="1" dirty="0">
                <a:solidFill>
                  <a:srgbClr val="39AB4E"/>
                </a:solidFill>
              </a:rPr>
              <a:t> or </a:t>
            </a:r>
            <a:r>
              <a:rPr lang="it-IT" sz="1600" i="1" dirty="0" err="1">
                <a:solidFill>
                  <a:srgbClr val="39AB4E"/>
                </a:solidFill>
              </a:rPr>
              <a:t>porous</a:t>
            </a:r>
            <a:r>
              <a:rPr lang="it-IT" sz="1600" i="1" dirty="0">
                <a:solidFill>
                  <a:srgbClr val="39AB4E"/>
                </a:solidFill>
              </a:rPr>
              <a:t> plug with </a:t>
            </a:r>
            <a:r>
              <a:rPr lang="it-IT" sz="1600" i="1" dirty="0" err="1">
                <a:solidFill>
                  <a:srgbClr val="39AB4E"/>
                </a:solidFill>
              </a:rPr>
              <a:t>charged</a:t>
            </a:r>
            <a:r>
              <a:rPr lang="it-IT" sz="1600" i="1" dirty="0">
                <a:solidFill>
                  <a:srgbClr val="39AB4E"/>
                </a:solidFill>
              </a:rPr>
              <a:t> </a:t>
            </a:r>
            <a:r>
              <a:rPr lang="it-IT" sz="1600" i="1" dirty="0" err="1">
                <a:solidFill>
                  <a:srgbClr val="39AB4E"/>
                </a:solidFill>
              </a:rPr>
              <a:t>walls</a:t>
            </a:r>
            <a:r>
              <a:rPr lang="it-IT" sz="1600" i="1" dirty="0">
                <a:solidFill>
                  <a:srgbClr val="39AB4E"/>
                </a:solidFill>
              </a:rPr>
              <a:t>.</a:t>
            </a:r>
            <a:endParaRPr lang="it-IT" i="1" dirty="0">
              <a:solidFill>
                <a:srgbClr val="39AB4E"/>
              </a:solidFill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6B5F94B9-FB85-4E08-84C5-2EA9A05E6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802" y="1371600"/>
            <a:ext cx="3034498" cy="292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picture containing tableware, drawing, plate, cup&#10;&#10;Description automatically generated">
            <a:extLst>
              <a:ext uri="{FF2B5EF4-FFF2-40B4-BE49-F238E27FC236}">
                <a16:creationId xmlns:a16="http://schemas.microsoft.com/office/drawing/2014/main" id="{F1063DD8-02F0-4FC0-A6DB-C08ACAC9F0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791" y="232579"/>
            <a:ext cx="3048000" cy="44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55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 dirty="0"/>
              <a:t>Controllo manuale del coagulante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1281906-3843-48CD-9C15-FFD4DFF92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888" y="1557338"/>
            <a:ext cx="7388225" cy="462121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 b="1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en-US" sz="18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88B9D237-2674-4ED9-AA1A-7CFE6E7A13E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7275" y="4556125"/>
            <a:ext cx="2514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50691BFC-C3E2-4FF7-B16D-A29675AD86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1875" y="4098925"/>
            <a:ext cx="2286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9875DD98-4ADA-418A-8BB8-8944C82704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57875" y="3260725"/>
            <a:ext cx="0" cy="838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D51F4927-BEAA-450F-996B-004BA4EE257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57875" y="3260725"/>
            <a:ext cx="2286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015339AD-50F9-49B2-BDDD-9B5F1BB1F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475" y="2784475"/>
            <a:ext cx="1790700" cy="591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285750" indent="-28575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 b="1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1800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  </a:t>
            </a:r>
            <a:r>
              <a:rPr lang="it-IT" altLang="en-US" sz="1800" b="1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Dosaggio coagulante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13610589-D9CB-42CC-8584-FECF757E3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0525" y="5375275"/>
            <a:ext cx="2305050" cy="84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285750" indent="-28575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 b="1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1800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   </a:t>
            </a:r>
            <a:r>
              <a:rPr lang="it-IT" altLang="en-US" sz="1800" b="1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Aggiustamento manuale della pompa </a:t>
            </a:r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85378284-F87B-43B9-8C29-1C3DD0139B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76875" y="4175125"/>
            <a:ext cx="304800" cy="120015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34D608B4-6240-4627-92A4-AC032BD0CC9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71875" y="4632325"/>
            <a:ext cx="857250" cy="74295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15" name="Line 12">
            <a:extLst>
              <a:ext uri="{FF2B5EF4-FFF2-40B4-BE49-F238E27FC236}">
                <a16:creationId xmlns:a16="http://schemas.microsoft.com/office/drawing/2014/main" id="{615783BD-3B5F-4B00-B095-43209A9CDEC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1525" y="3336925"/>
            <a:ext cx="0" cy="7239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A6A3B754-0055-49BD-ADE4-D9CA0E80F124}"/>
              </a:ext>
            </a:extLst>
          </p:cNvPr>
          <p:cNvSpPr>
            <a:spLocks/>
          </p:cNvSpPr>
          <p:nvPr/>
        </p:nvSpPr>
        <p:spPr bwMode="auto">
          <a:xfrm>
            <a:off x="1062038" y="3316288"/>
            <a:ext cx="7081837" cy="1616075"/>
          </a:xfrm>
          <a:custGeom>
            <a:avLst/>
            <a:gdLst>
              <a:gd name="T0" fmla="*/ 2147483646 w 4461"/>
              <a:gd name="T1" fmla="*/ 2147483646 h 1018"/>
              <a:gd name="T2" fmla="*/ 2147483646 w 4461"/>
              <a:gd name="T3" fmla="*/ 2147483646 h 1018"/>
              <a:gd name="T4" fmla="*/ 2147483646 w 4461"/>
              <a:gd name="T5" fmla="*/ 2147483646 h 1018"/>
              <a:gd name="T6" fmla="*/ 2147483646 w 4461"/>
              <a:gd name="T7" fmla="*/ 2147483646 h 1018"/>
              <a:gd name="T8" fmla="*/ 2147483646 w 4461"/>
              <a:gd name="T9" fmla="*/ 2147483646 h 1018"/>
              <a:gd name="T10" fmla="*/ 2147483646 w 4461"/>
              <a:gd name="T11" fmla="*/ 2147483646 h 1018"/>
              <a:gd name="T12" fmla="*/ 2147483646 w 4461"/>
              <a:gd name="T13" fmla="*/ 2147483646 h 1018"/>
              <a:gd name="T14" fmla="*/ 2147483646 w 4461"/>
              <a:gd name="T15" fmla="*/ 2147483646 h 1018"/>
              <a:gd name="T16" fmla="*/ 2147483646 w 4461"/>
              <a:gd name="T17" fmla="*/ 2147483646 h 1018"/>
              <a:gd name="T18" fmla="*/ 2147483646 w 4461"/>
              <a:gd name="T19" fmla="*/ 2147483646 h 1018"/>
              <a:gd name="T20" fmla="*/ 2147483646 w 4461"/>
              <a:gd name="T21" fmla="*/ 2147483646 h 1018"/>
              <a:gd name="T22" fmla="*/ 2147483646 w 4461"/>
              <a:gd name="T23" fmla="*/ 2147483646 h 1018"/>
              <a:gd name="T24" fmla="*/ 2147483646 w 4461"/>
              <a:gd name="T25" fmla="*/ 2147483646 h 1018"/>
              <a:gd name="T26" fmla="*/ 2147483646 w 4461"/>
              <a:gd name="T27" fmla="*/ 2147483646 h 1018"/>
              <a:gd name="T28" fmla="*/ 2147483646 w 4461"/>
              <a:gd name="T29" fmla="*/ 2147483646 h 1018"/>
              <a:gd name="T30" fmla="*/ 2147483646 w 4461"/>
              <a:gd name="T31" fmla="*/ 2147483646 h 1018"/>
              <a:gd name="T32" fmla="*/ 2147483646 w 4461"/>
              <a:gd name="T33" fmla="*/ 2147483646 h 1018"/>
              <a:gd name="T34" fmla="*/ 2147483646 w 4461"/>
              <a:gd name="T35" fmla="*/ 2147483646 h 1018"/>
              <a:gd name="T36" fmla="*/ 2147483646 w 4461"/>
              <a:gd name="T37" fmla="*/ 2147483646 h 1018"/>
              <a:gd name="T38" fmla="*/ 2147483646 w 4461"/>
              <a:gd name="T39" fmla="*/ 2147483646 h 1018"/>
              <a:gd name="T40" fmla="*/ 2147483646 w 4461"/>
              <a:gd name="T41" fmla="*/ 2147483646 h 1018"/>
              <a:gd name="T42" fmla="*/ 2147483646 w 4461"/>
              <a:gd name="T43" fmla="*/ 2147483646 h 1018"/>
              <a:gd name="T44" fmla="*/ 2147483646 w 4461"/>
              <a:gd name="T45" fmla="*/ 2147483646 h 1018"/>
              <a:gd name="T46" fmla="*/ 2147483646 w 4461"/>
              <a:gd name="T47" fmla="*/ 2147483646 h 1018"/>
              <a:gd name="T48" fmla="*/ 2147483646 w 4461"/>
              <a:gd name="T49" fmla="*/ 2147483646 h 1018"/>
              <a:gd name="T50" fmla="*/ 2147483646 w 4461"/>
              <a:gd name="T51" fmla="*/ 2147483646 h 1018"/>
              <a:gd name="T52" fmla="*/ 2147483646 w 4461"/>
              <a:gd name="T53" fmla="*/ 2147483646 h 1018"/>
              <a:gd name="T54" fmla="*/ 2147483646 w 4461"/>
              <a:gd name="T55" fmla="*/ 2147483646 h 1018"/>
              <a:gd name="T56" fmla="*/ 2147483646 w 4461"/>
              <a:gd name="T57" fmla="*/ 2147483646 h 1018"/>
              <a:gd name="T58" fmla="*/ 2147483646 w 4461"/>
              <a:gd name="T59" fmla="*/ 2147483646 h 1018"/>
              <a:gd name="T60" fmla="*/ 2147483646 w 4461"/>
              <a:gd name="T61" fmla="*/ 2147483646 h 1018"/>
              <a:gd name="T62" fmla="*/ 2147483646 w 4461"/>
              <a:gd name="T63" fmla="*/ 2147483646 h 1018"/>
              <a:gd name="T64" fmla="*/ 2147483646 w 4461"/>
              <a:gd name="T65" fmla="*/ 2147483646 h 1018"/>
              <a:gd name="T66" fmla="*/ 2147483646 w 4461"/>
              <a:gd name="T67" fmla="*/ 2147483646 h 1018"/>
              <a:gd name="T68" fmla="*/ 2147483646 w 4461"/>
              <a:gd name="T69" fmla="*/ 2147483646 h 1018"/>
              <a:gd name="T70" fmla="*/ 2147483646 w 4461"/>
              <a:gd name="T71" fmla="*/ 2147483646 h 1018"/>
              <a:gd name="T72" fmla="*/ 2147483646 w 4461"/>
              <a:gd name="T73" fmla="*/ 2147483646 h 1018"/>
              <a:gd name="T74" fmla="*/ 2147483646 w 4461"/>
              <a:gd name="T75" fmla="*/ 2147483646 h 1018"/>
              <a:gd name="T76" fmla="*/ 2147483646 w 4461"/>
              <a:gd name="T77" fmla="*/ 2147483646 h 1018"/>
              <a:gd name="T78" fmla="*/ 2147483646 w 4461"/>
              <a:gd name="T79" fmla="*/ 2147483646 h 1018"/>
              <a:gd name="T80" fmla="*/ 2147483646 w 4461"/>
              <a:gd name="T81" fmla="*/ 2147483646 h 1018"/>
              <a:gd name="T82" fmla="*/ 2147483646 w 4461"/>
              <a:gd name="T83" fmla="*/ 2147483646 h 1018"/>
              <a:gd name="T84" fmla="*/ 2147483646 w 4461"/>
              <a:gd name="T85" fmla="*/ 2147483646 h 1018"/>
              <a:gd name="T86" fmla="*/ 2147483646 w 4461"/>
              <a:gd name="T87" fmla="*/ 2147483646 h 1018"/>
              <a:gd name="T88" fmla="*/ 2147483646 w 4461"/>
              <a:gd name="T89" fmla="*/ 0 h 1018"/>
              <a:gd name="T90" fmla="*/ 2147483646 w 4461"/>
              <a:gd name="T91" fmla="*/ 2147483646 h 1018"/>
              <a:gd name="T92" fmla="*/ 2147483646 w 4461"/>
              <a:gd name="T93" fmla="*/ 2147483646 h 1018"/>
              <a:gd name="T94" fmla="*/ 2147483646 w 4461"/>
              <a:gd name="T95" fmla="*/ 2147483646 h 1018"/>
              <a:gd name="T96" fmla="*/ 2147483646 w 4461"/>
              <a:gd name="T97" fmla="*/ 2147483646 h 1018"/>
              <a:gd name="T98" fmla="*/ 2147483646 w 4461"/>
              <a:gd name="T99" fmla="*/ 2147483646 h 1018"/>
              <a:gd name="T100" fmla="*/ 2147483646 w 4461"/>
              <a:gd name="T101" fmla="*/ 2147483646 h 1018"/>
              <a:gd name="T102" fmla="*/ 2147483646 w 4461"/>
              <a:gd name="T103" fmla="*/ 2147483646 h 1018"/>
              <a:gd name="T104" fmla="*/ 2147483646 w 4461"/>
              <a:gd name="T105" fmla="*/ 2147483646 h 1018"/>
              <a:gd name="T106" fmla="*/ 2147483646 w 4461"/>
              <a:gd name="T107" fmla="*/ 2147483646 h 1018"/>
              <a:gd name="T108" fmla="*/ 2147483646 w 4461"/>
              <a:gd name="T109" fmla="*/ 2147483646 h 1018"/>
              <a:gd name="T110" fmla="*/ 2147483646 w 4461"/>
              <a:gd name="T111" fmla="*/ 2147483646 h 1018"/>
              <a:gd name="T112" fmla="*/ 2147483646 w 4461"/>
              <a:gd name="T113" fmla="*/ 2147483646 h 1018"/>
              <a:gd name="T114" fmla="*/ 2147483646 w 4461"/>
              <a:gd name="T115" fmla="*/ 2147483646 h 101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461" h="1018">
                <a:moveTo>
                  <a:pt x="0" y="790"/>
                </a:moveTo>
                <a:lnTo>
                  <a:pt x="28" y="817"/>
                </a:lnTo>
                <a:lnTo>
                  <a:pt x="56" y="826"/>
                </a:lnTo>
                <a:lnTo>
                  <a:pt x="83" y="844"/>
                </a:lnTo>
                <a:lnTo>
                  <a:pt x="111" y="854"/>
                </a:lnTo>
                <a:lnTo>
                  <a:pt x="139" y="881"/>
                </a:lnTo>
                <a:lnTo>
                  <a:pt x="148" y="908"/>
                </a:lnTo>
                <a:lnTo>
                  <a:pt x="176" y="926"/>
                </a:lnTo>
                <a:lnTo>
                  <a:pt x="176" y="953"/>
                </a:lnTo>
                <a:lnTo>
                  <a:pt x="214" y="972"/>
                </a:lnTo>
                <a:lnTo>
                  <a:pt x="242" y="990"/>
                </a:lnTo>
                <a:lnTo>
                  <a:pt x="260" y="1017"/>
                </a:lnTo>
                <a:lnTo>
                  <a:pt x="288" y="1017"/>
                </a:lnTo>
                <a:lnTo>
                  <a:pt x="316" y="1017"/>
                </a:lnTo>
                <a:lnTo>
                  <a:pt x="344" y="1017"/>
                </a:lnTo>
                <a:lnTo>
                  <a:pt x="372" y="1017"/>
                </a:lnTo>
                <a:lnTo>
                  <a:pt x="400" y="1017"/>
                </a:lnTo>
                <a:lnTo>
                  <a:pt x="437" y="1008"/>
                </a:lnTo>
                <a:lnTo>
                  <a:pt x="456" y="981"/>
                </a:lnTo>
                <a:lnTo>
                  <a:pt x="484" y="972"/>
                </a:lnTo>
                <a:lnTo>
                  <a:pt x="511" y="944"/>
                </a:lnTo>
                <a:lnTo>
                  <a:pt x="539" y="908"/>
                </a:lnTo>
                <a:lnTo>
                  <a:pt x="568" y="890"/>
                </a:lnTo>
                <a:lnTo>
                  <a:pt x="586" y="863"/>
                </a:lnTo>
                <a:lnTo>
                  <a:pt x="614" y="835"/>
                </a:lnTo>
                <a:lnTo>
                  <a:pt x="642" y="817"/>
                </a:lnTo>
                <a:lnTo>
                  <a:pt x="670" y="781"/>
                </a:lnTo>
                <a:lnTo>
                  <a:pt x="707" y="754"/>
                </a:lnTo>
                <a:lnTo>
                  <a:pt x="735" y="754"/>
                </a:lnTo>
                <a:lnTo>
                  <a:pt x="773" y="745"/>
                </a:lnTo>
                <a:lnTo>
                  <a:pt x="819" y="745"/>
                </a:lnTo>
                <a:lnTo>
                  <a:pt x="856" y="745"/>
                </a:lnTo>
                <a:lnTo>
                  <a:pt x="884" y="781"/>
                </a:lnTo>
                <a:lnTo>
                  <a:pt x="902" y="808"/>
                </a:lnTo>
                <a:lnTo>
                  <a:pt x="931" y="826"/>
                </a:lnTo>
                <a:lnTo>
                  <a:pt x="959" y="863"/>
                </a:lnTo>
                <a:lnTo>
                  <a:pt x="987" y="890"/>
                </a:lnTo>
                <a:lnTo>
                  <a:pt x="1014" y="890"/>
                </a:lnTo>
                <a:lnTo>
                  <a:pt x="1098" y="890"/>
                </a:lnTo>
                <a:lnTo>
                  <a:pt x="1136" y="872"/>
                </a:lnTo>
                <a:lnTo>
                  <a:pt x="1173" y="854"/>
                </a:lnTo>
                <a:lnTo>
                  <a:pt x="1201" y="854"/>
                </a:lnTo>
                <a:lnTo>
                  <a:pt x="1238" y="854"/>
                </a:lnTo>
                <a:lnTo>
                  <a:pt x="1284" y="826"/>
                </a:lnTo>
                <a:lnTo>
                  <a:pt x="1313" y="799"/>
                </a:lnTo>
                <a:lnTo>
                  <a:pt x="1341" y="754"/>
                </a:lnTo>
                <a:lnTo>
                  <a:pt x="1359" y="717"/>
                </a:lnTo>
                <a:lnTo>
                  <a:pt x="1378" y="690"/>
                </a:lnTo>
                <a:lnTo>
                  <a:pt x="1405" y="672"/>
                </a:lnTo>
                <a:lnTo>
                  <a:pt x="1433" y="654"/>
                </a:lnTo>
                <a:lnTo>
                  <a:pt x="1470" y="636"/>
                </a:lnTo>
                <a:lnTo>
                  <a:pt x="1508" y="608"/>
                </a:lnTo>
                <a:lnTo>
                  <a:pt x="1545" y="590"/>
                </a:lnTo>
                <a:lnTo>
                  <a:pt x="1582" y="572"/>
                </a:lnTo>
                <a:lnTo>
                  <a:pt x="1610" y="545"/>
                </a:lnTo>
                <a:lnTo>
                  <a:pt x="1638" y="545"/>
                </a:lnTo>
                <a:lnTo>
                  <a:pt x="1713" y="545"/>
                </a:lnTo>
                <a:lnTo>
                  <a:pt x="1750" y="554"/>
                </a:lnTo>
                <a:lnTo>
                  <a:pt x="1778" y="581"/>
                </a:lnTo>
                <a:lnTo>
                  <a:pt x="1796" y="617"/>
                </a:lnTo>
                <a:lnTo>
                  <a:pt x="1806" y="654"/>
                </a:lnTo>
                <a:lnTo>
                  <a:pt x="1815" y="690"/>
                </a:lnTo>
                <a:lnTo>
                  <a:pt x="1833" y="726"/>
                </a:lnTo>
                <a:lnTo>
                  <a:pt x="1862" y="763"/>
                </a:lnTo>
                <a:lnTo>
                  <a:pt x="1899" y="790"/>
                </a:lnTo>
                <a:lnTo>
                  <a:pt x="2001" y="826"/>
                </a:lnTo>
                <a:lnTo>
                  <a:pt x="2029" y="844"/>
                </a:lnTo>
                <a:lnTo>
                  <a:pt x="2048" y="872"/>
                </a:lnTo>
                <a:lnTo>
                  <a:pt x="2076" y="881"/>
                </a:lnTo>
                <a:lnTo>
                  <a:pt x="2169" y="890"/>
                </a:lnTo>
                <a:lnTo>
                  <a:pt x="2355" y="890"/>
                </a:lnTo>
                <a:lnTo>
                  <a:pt x="2486" y="890"/>
                </a:lnTo>
                <a:lnTo>
                  <a:pt x="2551" y="890"/>
                </a:lnTo>
                <a:lnTo>
                  <a:pt x="2588" y="872"/>
                </a:lnTo>
                <a:lnTo>
                  <a:pt x="2616" y="863"/>
                </a:lnTo>
                <a:lnTo>
                  <a:pt x="2653" y="835"/>
                </a:lnTo>
                <a:lnTo>
                  <a:pt x="2690" y="817"/>
                </a:lnTo>
                <a:lnTo>
                  <a:pt x="2700" y="781"/>
                </a:lnTo>
                <a:lnTo>
                  <a:pt x="2700" y="754"/>
                </a:lnTo>
                <a:lnTo>
                  <a:pt x="2700" y="726"/>
                </a:lnTo>
                <a:lnTo>
                  <a:pt x="2737" y="717"/>
                </a:lnTo>
                <a:lnTo>
                  <a:pt x="2737" y="690"/>
                </a:lnTo>
                <a:lnTo>
                  <a:pt x="2737" y="608"/>
                </a:lnTo>
                <a:lnTo>
                  <a:pt x="2746" y="527"/>
                </a:lnTo>
                <a:lnTo>
                  <a:pt x="2877" y="363"/>
                </a:lnTo>
                <a:lnTo>
                  <a:pt x="3155" y="245"/>
                </a:lnTo>
                <a:lnTo>
                  <a:pt x="3491" y="118"/>
                </a:lnTo>
                <a:lnTo>
                  <a:pt x="3817" y="9"/>
                </a:lnTo>
                <a:lnTo>
                  <a:pt x="3891" y="0"/>
                </a:lnTo>
                <a:lnTo>
                  <a:pt x="3929" y="0"/>
                </a:lnTo>
                <a:lnTo>
                  <a:pt x="3948" y="36"/>
                </a:lnTo>
                <a:lnTo>
                  <a:pt x="3966" y="73"/>
                </a:lnTo>
                <a:lnTo>
                  <a:pt x="3975" y="100"/>
                </a:lnTo>
                <a:lnTo>
                  <a:pt x="3975" y="127"/>
                </a:lnTo>
                <a:lnTo>
                  <a:pt x="4003" y="154"/>
                </a:lnTo>
                <a:lnTo>
                  <a:pt x="4012" y="182"/>
                </a:lnTo>
                <a:lnTo>
                  <a:pt x="4040" y="200"/>
                </a:lnTo>
                <a:lnTo>
                  <a:pt x="4068" y="200"/>
                </a:lnTo>
                <a:lnTo>
                  <a:pt x="4106" y="218"/>
                </a:lnTo>
                <a:lnTo>
                  <a:pt x="4143" y="236"/>
                </a:lnTo>
                <a:lnTo>
                  <a:pt x="4189" y="245"/>
                </a:lnTo>
                <a:lnTo>
                  <a:pt x="4208" y="281"/>
                </a:lnTo>
                <a:lnTo>
                  <a:pt x="4208" y="363"/>
                </a:lnTo>
                <a:lnTo>
                  <a:pt x="4208" y="436"/>
                </a:lnTo>
                <a:lnTo>
                  <a:pt x="4208" y="527"/>
                </a:lnTo>
                <a:lnTo>
                  <a:pt x="4208" y="599"/>
                </a:lnTo>
                <a:lnTo>
                  <a:pt x="4217" y="627"/>
                </a:lnTo>
                <a:lnTo>
                  <a:pt x="4245" y="645"/>
                </a:lnTo>
                <a:lnTo>
                  <a:pt x="4273" y="663"/>
                </a:lnTo>
                <a:lnTo>
                  <a:pt x="4302" y="672"/>
                </a:lnTo>
                <a:lnTo>
                  <a:pt x="4329" y="690"/>
                </a:lnTo>
                <a:lnTo>
                  <a:pt x="4357" y="708"/>
                </a:lnTo>
                <a:lnTo>
                  <a:pt x="4385" y="736"/>
                </a:lnTo>
                <a:lnTo>
                  <a:pt x="4403" y="763"/>
                </a:lnTo>
                <a:lnTo>
                  <a:pt x="4431" y="781"/>
                </a:lnTo>
                <a:lnTo>
                  <a:pt x="4460" y="790"/>
                </a:lnTo>
              </a:path>
            </a:pathLst>
          </a:custGeom>
          <a:noFill/>
          <a:ln w="254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828D05AB-612A-41BE-9773-5F9659381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2075" y="5546725"/>
            <a:ext cx="2838450" cy="342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285750" indent="-28575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 b="1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1800" b="1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Richiesta di coagulante</a:t>
            </a:r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4A23CF37-D25C-4D7E-B14E-F3197A8CDD6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66875" y="4937125"/>
            <a:ext cx="381000" cy="6096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19" name="Line 16">
            <a:extLst>
              <a:ext uri="{FF2B5EF4-FFF2-40B4-BE49-F238E27FC236}">
                <a16:creationId xmlns:a16="http://schemas.microsoft.com/office/drawing/2014/main" id="{D0077694-CE67-430A-8A82-3AE1A25EF9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71875" y="4098925"/>
            <a:ext cx="0" cy="457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6662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 dirty="0"/>
              <a:t>Controllo automatico coagulazione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9307829-C0D2-4076-807D-C7095AFE2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484313"/>
            <a:ext cx="7467600" cy="4713287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 b="1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en-US" sz="18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356EDBA6-7782-4D57-A33A-57A2440DEB26}"/>
              </a:ext>
            </a:extLst>
          </p:cNvPr>
          <p:cNvSpPr>
            <a:spLocks/>
          </p:cNvSpPr>
          <p:nvPr/>
        </p:nvSpPr>
        <p:spPr bwMode="auto">
          <a:xfrm>
            <a:off x="1128713" y="3332163"/>
            <a:ext cx="7081837" cy="1616075"/>
          </a:xfrm>
          <a:custGeom>
            <a:avLst/>
            <a:gdLst>
              <a:gd name="T0" fmla="*/ 2147483646 w 4461"/>
              <a:gd name="T1" fmla="*/ 2147483646 h 1018"/>
              <a:gd name="T2" fmla="*/ 2147483646 w 4461"/>
              <a:gd name="T3" fmla="*/ 2147483646 h 1018"/>
              <a:gd name="T4" fmla="*/ 2147483646 w 4461"/>
              <a:gd name="T5" fmla="*/ 2147483646 h 1018"/>
              <a:gd name="T6" fmla="*/ 2147483646 w 4461"/>
              <a:gd name="T7" fmla="*/ 2147483646 h 1018"/>
              <a:gd name="T8" fmla="*/ 2147483646 w 4461"/>
              <a:gd name="T9" fmla="*/ 2147483646 h 1018"/>
              <a:gd name="T10" fmla="*/ 2147483646 w 4461"/>
              <a:gd name="T11" fmla="*/ 2147483646 h 1018"/>
              <a:gd name="T12" fmla="*/ 2147483646 w 4461"/>
              <a:gd name="T13" fmla="*/ 2147483646 h 1018"/>
              <a:gd name="T14" fmla="*/ 2147483646 w 4461"/>
              <a:gd name="T15" fmla="*/ 2147483646 h 1018"/>
              <a:gd name="T16" fmla="*/ 2147483646 w 4461"/>
              <a:gd name="T17" fmla="*/ 2147483646 h 1018"/>
              <a:gd name="T18" fmla="*/ 2147483646 w 4461"/>
              <a:gd name="T19" fmla="*/ 2147483646 h 1018"/>
              <a:gd name="T20" fmla="*/ 2147483646 w 4461"/>
              <a:gd name="T21" fmla="*/ 2147483646 h 1018"/>
              <a:gd name="T22" fmla="*/ 2147483646 w 4461"/>
              <a:gd name="T23" fmla="*/ 2147483646 h 1018"/>
              <a:gd name="T24" fmla="*/ 2147483646 w 4461"/>
              <a:gd name="T25" fmla="*/ 2147483646 h 1018"/>
              <a:gd name="T26" fmla="*/ 2147483646 w 4461"/>
              <a:gd name="T27" fmla="*/ 2147483646 h 1018"/>
              <a:gd name="T28" fmla="*/ 2147483646 w 4461"/>
              <a:gd name="T29" fmla="*/ 2147483646 h 1018"/>
              <a:gd name="T30" fmla="*/ 2147483646 w 4461"/>
              <a:gd name="T31" fmla="*/ 2147483646 h 1018"/>
              <a:gd name="T32" fmla="*/ 2147483646 w 4461"/>
              <a:gd name="T33" fmla="*/ 2147483646 h 1018"/>
              <a:gd name="T34" fmla="*/ 2147483646 w 4461"/>
              <a:gd name="T35" fmla="*/ 2147483646 h 1018"/>
              <a:gd name="T36" fmla="*/ 2147483646 w 4461"/>
              <a:gd name="T37" fmla="*/ 2147483646 h 1018"/>
              <a:gd name="T38" fmla="*/ 2147483646 w 4461"/>
              <a:gd name="T39" fmla="*/ 2147483646 h 1018"/>
              <a:gd name="T40" fmla="*/ 2147483646 w 4461"/>
              <a:gd name="T41" fmla="*/ 2147483646 h 1018"/>
              <a:gd name="T42" fmla="*/ 2147483646 w 4461"/>
              <a:gd name="T43" fmla="*/ 2147483646 h 1018"/>
              <a:gd name="T44" fmla="*/ 2147483646 w 4461"/>
              <a:gd name="T45" fmla="*/ 2147483646 h 1018"/>
              <a:gd name="T46" fmla="*/ 2147483646 w 4461"/>
              <a:gd name="T47" fmla="*/ 2147483646 h 1018"/>
              <a:gd name="T48" fmla="*/ 2147483646 w 4461"/>
              <a:gd name="T49" fmla="*/ 2147483646 h 1018"/>
              <a:gd name="T50" fmla="*/ 2147483646 w 4461"/>
              <a:gd name="T51" fmla="*/ 2147483646 h 1018"/>
              <a:gd name="T52" fmla="*/ 2147483646 w 4461"/>
              <a:gd name="T53" fmla="*/ 2147483646 h 1018"/>
              <a:gd name="T54" fmla="*/ 2147483646 w 4461"/>
              <a:gd name="T55" fmla="*/ 2147483646 h 1018"/>
              <a:gd name="T56" fmla="*/ 2147483646 w 4461"/>
              <a:gd name="T57" fmla="*/ 2147483646 h 1018"/>
              <a:gd name="T58" fmla="*/ 2147483646 w 4461"/>
              <a:gd name="T59" fmla="*/ 2147483646 h 1018"/>
              <a:gd name="T60" fmla="*/ 2147483646 w 4461"/>
              <a:gd name="T61" fmla="*/ 2147483646 h 1018"/>
              <a:gd name="T62" fmla="*/ 2147483646 w 4461"/>
              <a:gd name="T63" fmla="*/ 2147483646 h 1018"/>
              <a:gd name="T64" fmla="*/ 2147483646 w 4461"/>
              <a:gd name="T65" fmla="*/ 2147483646 h 1018"/>
              <a:gd name="T66" fmla="*/ 2147483646 w 4461"/>
              <a:gd name="T67" fmla="*/ 2147483646 h 1018"/>
              <a:gd name="T68" fmla="*/ 2147483646 w 4461"/>
              <a:gd name="T69" fmla="*/ 2147483646 h 1018"/>
              <a:gd name="T70" fmla="*/ 2147483646 w 4461"/>
              <a:gd name="T71" fmla="*/ 2147483646 h 1018"/>
              <a:gd name="T72" fmla="*/ 2147483646 w 4461"/>
              <a:gd name="T73" fmla="*/ 2147483646 h 1018"/>
              <a:gd name="T74" fmla="*/ 2147483646 w 4461"/>
              <a:gd name="T75" fmla="*/ 2147483646 h 1018"/>
              <a:gd name="T76" fmla="*/ 2147483646 w 4461"/>
              <a:gd name="T77" fmla="*/ 2147483646 h 1018"/>
              <a:gd name="T78" fmla="*/ 2147483646 w 4461"/>
              <a:gd name="T79" fmla="*/ 2147483646 h 1018"/>
              <a:gd name="T80" fmla="*/ 2147483646 w 4461"/>
              <a:gd name="T81" fmla="*/ 2147483646 h 1018"/>
              <a:gd name="T82" fmla="*/ 2147483646 w 4461"/>
              <a:gd name="T83" fmla="*/ 2147483646 h 1018"/>
              <a:gd name="T84" fmla="*/ 2147483646 w 4461"/>
              <a:gd name="T85" fmla="*/ 2147483646 h 1018"/>
              <a:gd name="T86" fmla="*/ 2147483646 w 4461"/>
              <a:gd name="T87" fmla="*/ 2147483646 h 1018"/>
              <a:gd name="T88" fmla="*/ 2147483646 w 4461"/>
              <a:gd name="T89" fmla="*/ 0 h 1018"/>
              <a:gd name="T90" fmla="*/ 2147483646 w 4461"/>
              <a:gd name="T91" fmla="*/ 2147483646 h 1018"/>
              <a:gd name="T92" fmla="*/ 2147483646 w 4461"/>
              <a:gd name="T93" fmla="*/ 2147483646 h 1018"/>
              <a:gd name="T94" fmla="*/ 2147483646 w 4461"/>
              <a:gd name="T95" fmla="*/ 2147483646 h 1018"/>
              <a:gd name="T96" fmla="*/ 2147483646 w 4461"/>
              <a:gd name="T97" fmla="*/ 2147483646 h 1018"/>
              <a:gd name="T98" fmla="*/ 2147483646 w 4461"/>
              <a:gd name="T99" fmla="*/ 2147483646 h 1018"/>
              <a:gd name="T100" fmla="*/ 2147483646 w 4461"/>
              <a:gd name="T101" fmla="*/ 2147483646 h 1018"/>
              <a:gd name="T102" fmla="*/ 2147483646 w 4461"/>
              <a:gd name="T103" fmla="*/ 2147483646 h 1018"/>
              <a:gd name="T104" fmla="*/ 2147483646 w 4461"/>
              <a:gd name="T105" fmla="*/ 2147483646 h 1018"/>
              <a:gd name="T106" fmla="*/ 2147483646 w 4461"/>
              <a:gd name="T107" fmla="*/ 2147483646 h 1018"/>
              <a:gd name="T108" fmla="*/ 2147483646 w 4461"/>
              <a:gd name="T109" fmla="*/ 2147483646 h 1018"/>
              <a:gd name="T110" fmla="*/ 2147483646 w 4461"/>
              <a:gd name="T111" fmla="*/ 2147483646 h 1018"/>
              <a:gd name="T112" fmla="*/ 2147483646 w 4461"/>
              <a:gd name="T113" fmla="*/ 2147483646 h 1018"/>
              <a:gd name="T114" fmla="*/ 2147483646 w 4461"/>
              <a:gd name="T115" fmla="*/ 2147483646 h 101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461" h="1018">
                <a:moveTo>
                  <a:pt x="0" y="790"/>
                </a:moveTo>
                <a:lnTo>
                  <a:pt x="28" y="817"/>
                </a:lnTo>
                <a:lnTo>
                  <a:pt x="56" y="826"/>
                </a:lnTo>
                <a:lnTo>
                  <a:pt x="83" y="844"/>
                </a:lnTo>
                <a:lnTo>
                  <a:pt x="111" y="854"/>
                </a:lnTo>
                <a:lnTo>
                  <a:pt x="139" y="881"/>
                </a:lnTo>
                <a:lnTo>
                  <a:pt x="148" y="908"/>
                </a:lnTo>
                <a:lnTo>
                  <a:pt x="176" y="926"/>
                </a:lnTo>
                <a:lnTo>
                  <a:pt x="176" y="953"/>
                </a:lnTo>
                <a:lnTo>
                  <a:pt x="214" y="972"/>
                </a:lnTo>
                <a:lnTo>
                  <a:pt x="242" y="990"/>
                </a:lnTo>
                <a:lnTo>
                  <a:pt x="260" y="1017"/>
                </a:lnTo>
                <a:lnTo>
                  <a:pt x="288" y="1017"/>
                </a:lnTo>
                <a:lnTo>
                  <a:pt x="316" y="1017"/>
                </a:lnTo>
                <a:lnTo>
                  <a:pt x="344" y="1017"/>
                </a:lnTo>
                <a:lnTo>
                  <a:pt x="372" y="1017"/>
                </a:lnTo>
                <a:lnTo>
                  <a:pt x="400" y="1017"/>
                </a:lnTo>
                <a:lnTo>
                  <a:pt x="437" y="1008"/>
                </a:lnTo>
                <a:lnTo>
                  <a:pt x="456" y="981"/>
                </a:lnTo>
                <a:lnTo>
                  <a:pt x="484" y="972"/>
                </a:lnTo>
                <a:lnTo>
                  <a:pt x="511" y="944"/>
                </a:lnTo>
                <a:lnTo>
                  <a:pt x="539" y="908"/>
                </a:lnTo>
                <a:lnTo>
                  <a:pt x="568" y="890"/>
                </a:lnTo>
                <a:lnTo>
                  <a:pt x="586" y="863"/>
                </a:lnTo>
                <a:lnTo>
                  <a:pt x="614" y="835"/>
                </a:lnTo>
                <a:lnTo>
                  <a:pt x="642" y="817"/>
                </a:lnTo>
                <a:lnTo>
                  <a:pt x="670" y="781"/>
                </a:lnTo>
                <a:lnTo>
                  <a:pt x="707" y="754"/>
                </a:lnTo>
                <a:lnTo>
                  <a:pt x="735" y="754"/>
                </a:lnTo>
                <a:lnTo>
                  <a:pt x="773" y="745"/>
                </a:lnTo>
                <a:lnTo>
                  <a:pt x="819" y="745"/>
                </a:lnTo>
                <a:lnTo>
                  <a:pt x="856" y="745"/>
                </a:lnTo>
                <a:lnTo>
                  <a:pt x="884" y="781"/>
                </a:lnTo>
                <a:lnTo>
                  <a:pt x="902" y="808"/>
                </a:lnTo>
                <a:lnTo>
                  <a:pt x="931" y="826"/>
                </a:lnTo>
                <a:lnTo>
                  <a:pt x="959" y="863"/>
                </a:lnTo>
                <a:lnTo>
                  <a:pt x="987" y="890"/>
                </a:lnTo>
                <a:lnTo>
                  <a:pt x="1014" y="890"/>
                </a:lnTo>
                <a:lnTo>
                  <a:pt x="1098" y="890"/>
                </a:lnTo>
                <a:lnTo>
                  <a:pt x="1136" y="872"/>
                </a:lnTo>
                <a:lnTo>
                  <a:pt x="1173" y="854"/>
                </a:lnTo>
                <a:lnTo>
                  <a:pt x="1201" y="854"/>
                </a:lnTo>
                <a:lnTo>
                  <a:pt x="1238" y="854"/>
                </a:lnTo>
                <a:lnTo>
                  <a:pt x="1284" y="826"/>
                </a:lnTo>
                <a:lnTo>
                  <a:pt x="1313" y="799"/>
                </a:lnTo>
                <a:lnTo>
                  <a:pt x="1341" y="754"/>
                </a:lnTo>
                <a:lnTo>
                  <a:pt x="1359" y="717"/>
                </a:lnTo>
                <a:lnTo>
                  <a:pt x="1378" y="690"/>
                </a:lnTo>
                <a:lnTo>
                  <a:pt x="1405" y="672"/>
                </a:lnTo>
                <a:lnTo>
                  <a:pt x="1433" y="654"/>
                </a:lnTo>
                <a:lnTo>
                  <a:pt x="1470" y="636"/>
                </a:lnTo>
                <a:lnTo>
                  <a:pt x="1508" y="608"/>
                </a:lnTo>
                <a:lnTo>
                  <a:pt x="1545" y="590"/>
                </a:lnTo>
                <a:lnTo>
                  <a:pt x="1582" y="572"/>
                </a:lnTo>
                <a:lnTo>
                  <a:pt x="1610" y="545"/>
                </a:lnTo>
                <a:lnTo>
                  <a:pt x="1638" y="545"/>
                </a:lnTo>
                <a:lnTo>
                  <a:pt x="1713" y="545"/>
                </a:lnTo>
                <a:lnTo>
                  <a:pt x="1750" y="554"/>
                </a:lnTo>
                <a:lnTo>
                  <a:pt x="1778" y="581"/>
                </a:lnTo>
                <a:lnTo>
                  <a:pt x="1796" y="617"/>
                </a:lnTo>
                <a:lnTo>
                  <a:pt x="1806" y="654"/>
                </a:lnTo>
                <a:lnTo>
                  <a:pt x="1815" y="690"/>
                </a:lnTo>
                <a:lnTo>
                  <a:pt x="1833" y="726"/>
                </a:lnTo>
                <a:lnTo>
                  <a:pt x="1862" y="763"/>
                </a:lnTo>
                <a:lnTo>
                  <a:pt x="1899" y="790"/>
                </a:lnTo>
                <a:lnTo>
                  <a:pt x="2001" y="826"/>
                </a:lnTo>
                <a:lnTo>
                  <a:pt x="2029" y="844"/>
                </a:lnTo>
                <a:lnTo>
                  <a:pt x="2048" y="872"/>
                </a:lnTo>
                <a:lnTo>
                  <a:pt x="2076" y="881"/>
                </a:lnTo>
                <a:lnTo>
                  <a:pt x="2169" y="890"/>
                </a:lnTo>
                <a:lnTo>
                  <a:pt x="2355" y="890"/>
                </a:lnTo>
                <a:lnTo>
                  <a:pt x="2486" y="890"/>
                </a:lnTo>
                <a:lnTo>
                  <a:pt x="2551" y="890"/>
                </a:lnTo>
                <a:lnTo>
                  <a:pt x="2588" y="872"/>
                </a:lnTo>
                <a:lnTo>
                  <a:pt x="2616" y="863"/>
                </a:lnTo>
                <a:lnTo>
                  <a:pt x="2653" y="835"/>
                </a:lnTo>
                <a:lnTo>
                  <a:pt x="2690" y="817"/>
                </a:lnTo>
                <a:lnTo>
                  <a:pt x="2700" y="781"/>
                </a:lnTo>
                <a:lnTo>
                  <a:pt x="2700" y="754"/>
                </a:lnTo>
                <a:lnTo>
                  <a:pt x="2700" y="726"/>
                </a:lnTo>
                <a:lnTo>
                  <a:pt x="2737" y="717"/>
                </a:lnTo>
                <a:lnTo>
                  <a:pt x="2737" y="690"/>
                </a:lnTo>
                <a:lnTo>
                  <a:pt x="2737" y="608"/>
                </a:lnTo>
                <a:lnTo>
                  <a:pt x="2746" y="527"/>
                </a:lnTo>
                <a:lnTo>
                  <a:pt x="2877" y="363"/>
                </a:lnTo>
                <a:lnTo>
                  <a:pt x="3155" y="245"/>
                </a:lnTo>
                <a:lnTo>
                  <a:pt x="3491" y="118"/>
                </a:lnTo>
                <a:lnTo>
                  <a:pt x="3817" y="9"/>
                </a:lnTo>
                <a:lnTo>
                  <a:pt x="3891" y="0"/>
                </a:lnTo>
                <a:lnTo>
                  <a:pt x="3929" y="0"/>
                </a:lnTo>
                <a:lnTo>
                  <a:pt x="3948" y="36"/>
                </a:lnTo>
                <a:lnTo>
                  <a:pt x="3966" y="73"/>
                </a:lnTo>
                <a:lnTo>
                  <a:pt x="3975" y="100"/>
                </a:lnTo>
                <a:lnTo>
                  <a:pt x="3975" y="127"/>
                </a:lnTo>
                <a:lnTo>
                  <a:pt x="4003" y="154"/>
                </a:lnTo>
                <a:lnTo>
                  <a:pt x="4012" y="182"/>
                </a:lnTo>
                <a:lnTo>
                  <a:pt x="4040" y="200"/>
                </a:lnTo>
                <a:lnTo>
                  <a:pt x="4068" y="200"/>
                </a:lnTo>
                <a:lnTo>
                  <a:pt x="4106" y="218"/>
                </a:lnTo>
                <a:lnTo>
                  <a:pt x="4143" y="236"/>
                </a:lnTo>
                <a:lnTo>
                  <a:pt x="4189" y="245"/>
                </a:lnTo>
                <a:lnTo>
                  <a:pt x="4208" y="281"/>
                </a:lnTo>
                <a:lnTo>
                  <a:pt x="4208" y="363"/>
                </a:lnTo>
                <a:lnTo>
                  <a:pt x="4208" y="436"/>
                </a:lnTo>
                <a:lnTo>
                  <a:pt x="4208" y="527"/>
                </a:lnTo>
                <a:lnTo>
                  <a:pt x="4208" y="599"/>
                </a:lnTo>
                <a:lnTo>
                  <a:pt x="4217" y="627"/>
                </a:lnTo>
                <a:lnTo>
                  <a:pt x="4245" y="645"/>
                </a:lnTo>
                <a:lnTo>
                  <a:pt x="4273" y="663"/>
                </a:lnTo>
                <a:lnTo>
                  <a:pt x="4302" y="672"/>
                </a:lnTo>
                <a:lnTo>
                  <a:pt x="4329" y="690"/>
                </a:lnTo>
                <a:lnTo>
                  <a:pt x="4357" y="708"/>
                </a:lnTo>
                <a:lnTo>
                  <a:pt x="4385" y="736"/>
                </a:lnTo>
                <a:lnTo>
                  <a:pt x="4403" y="763"/>
                </a:lnTo>
                <a:lnTo>
                  <a:pt x="4431" y="781"/>
                </a:lnTo>
                <a:lnTo>
                  <a:pt x="4460" y="790"/>
                </a:lnTo>
              </a:path>
            </a:pathLst>
          </a:custGeom>
          <a:noFill/>
          <a:ln w="254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27C51F0-5025-4395-970C-00C19E665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9062" y="3562350"/>
            <a:ext cx="2954337" cy="342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285750" indent="-28575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 b="1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1800" b="1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Richiesta di coagulante</a:t>
            </a:r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3E7A1213-2397-4265-A10F-C68F6F1BEE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7763" y="3829050"/>
            <a:ext cx="0" cy="6858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4B946110-6479-4CCA-8520-8171702C0D27}"/>
              </a:ext>
            </a:extLst>
          </p:cNvPr>
          <p:cNvSpPr>
            <a:spLocks/>
          </p:cNvSpPr>
          <p:nvPr/>
        </p:nvSpPr>
        <p:spPr bwMode="auto">
          <a:xfrm>
            <a:off x="1122363" y="3219450"/>
            <a:ext cx="7088187" cy="1716088"/>
          </a:xfrm>
          <a:custGeom>
            <a:avLst/>
            <a:gdLst>
              <a:gd name="T0" fmla="*/ 2147483646 w 4465"/>
              <a:gd name="T1" fmla="*/ 2147483646 h 1321"/>
              <a:gd name="T2" fmla="*/ 2147483646 w 4465"/>
              <a:gd name="T3" fmla="*/ 2147483646 h 1321"/>
              <a:gd name="T4" fmla="*/ 2147483646 w 4465"/>
              <a:gd name="T5" fmla="*/ 2147483646 h 1321"/>
              <a:gd name="T6" fmla="*/ 2147483646 w 4465"/>
              <a:gd name="T7" fmla="*/ 2147483646 h 1321"/>
              <a:gd name="T8" fmla="*/ 2147483646 w 4465"/>
              <a:gd name="T9" fmla="*/ 2147483646 h 1321"/>
              <a:gd name="T10" fmla="*/ 2147483646 w 4465"/>
              <a:gd name="T11" fmla="*/ 2147483646 h 1321"/>
              <a:gd name="T12" fmla="*/ 2147483646 w 4465"/>
              <a:gd name="T13" fmla="*/ 2147483646 h 1321"/>
              <a:gd name="T14" fmla="*/ 2147483646 w 4465"/>
              <a:gd name="T15" fmla="*/ 2147483646 h 1321"/>
              <a:gd name="T16" fmla="*/ 2147483646 w 4465"/>
              <a:gd name="T17" fmla="*/ 2147483646 h 1321"/>
              <a:gd name="T18" fmla="*/ 2147483646 w 4465"/>
              <a:gd name="T19" fmla="*/ 2147483646 h 1321"/>
              <a:gd name="T20" fmla="*/ 2147483646 w 4465"/>
              <a:gd name="T21" fmla="*/ 2147483646 h 1321"/>
              <a:gd name="T22" fmla="*/ 2147483646 w 4465"/>
              <a:gd name="T23" fmla="*/ 2147483646 h 1321"/>
              <a:gd name="T24" fmla="*/ 2147483646 w 4465"/>
              <a:gd name="T25" fmla="*/ 2147483646 h 1321"/>
              <a:gd name="T26" fmla="*/ 2147483646 w 4465"/>
              <a:gd name="T27" fmla="*/ 2147483646 h 1321"/>
              <a:gd name="T28" fmla="*/ 2147483646 w 4465"/>
              <a:gd name="T29" fmla="*/ 2147483646 h 1321"/>
              <a:gd name="T30" fmla="*/ 2147483646 w 4465"/>
              <a:gd name="T31" fmla="*/ 2147483646 h 1321"/>
              <a:gd name="T32" fmla="*/ 2147483646 w 4465"/>
              <a:gd name="T33" fmla="*/ 2147483646 h 1321"/>
              <a:gd name="T34" fmla="*/ 2147483646 w 4465"/>
              <a:gd name="T35" fmla="*/ 2147483646 h 1321"/>
              <a:gd name="T36" fmla="*/ 2147483646 w 4465"/>
              <a:gd name="T37" fmla="*/ 2147483646 h 1321"/>
              <a:gd name="T38" fmla="*/ 2147483646 w 4465"/>
              <a:gd name="T39" fmla="*/ 2147483646 h 1321"/>
              <a:gd name="T40" fmla="*/ 2147483646 w 4465"/>
              <a:gd name="T41" fmla="*/ 2147483646 h 1321"/>
              <a:gd name="T42" fmla="*/ 2147483646 w 4465"/>
              <a:gd name="T43" fmla="*/ 2147483646 h 1321"/>
              <a:gd name="T44" fmla="*/ 2147483646 w 4465"/>
              <a:gd name="T45" fmla="*/ 2147483646 h 1321"/>
              <a:gd name="T46" fmla="*/ 2147483646 w 4465"/>
              <a:gd name="T47" fmla="*/ 2147483646 h 1321"/>
              <a:gd name="T48" fmla="*/ 2147483646 w 4465"/>
              <a:gd name="T49" fmla="*/ 2147483646 h 1321"/>
              <a:gd name="T50" fmla="*/ 2147483646 w 4465"/>
              <a:gd name="T51" fmla="*/ 2147483646 h 1321"/>
              <a:gd name="T52" fmla="*/ 2147483646 w 4465"/>
              <a:gd name="T53" fmla="*/ 2147483646 h 1321"/>
              <a:gd name="T54" fmla="*/ 2147483646 w 4465"/>
              <a:gd name="T55" fmla="*/ 2147483646 h 1321"/>
              <a:gd name="T56" fmla="*/ 2147483646 w 4465"/>
              <a:gd name="T57" fmla="*/ 2147483646 h 1321"/>
              <a:gd name="T58" fmla="*/ 2147483646 w 4465"/>
              <a:gd name="T59" fmla="*/ 2147483646 h 1321"/>
              <a:gd name="T60" fmla="*/ 2147483646 w 4465"/>
              <a:gd name="T61" fmla="*/ 2147483646 h 1321"/>
              <a:gd name="T62" fmla="*/ 2147483646 w 4465"/>
              <a:gd name="T63" fmla="*/ 2147483646 h 1321"/>
              <a:gd name="T64" fmla="*/ 2147483646 w 4465"/>
              <a:gd name="T65" fmla="*/ 2147483646 h 1321"/>
              <a:gd name="T66" fmla="*/ 2147483646 w 4465"/>
              <a:gd name="T67" fmla="*/ 2147483646 h 1321"/>
              <a:gd name="T68" fmla="*/ 2147483646 w 4465"/>
              <a:gd name="T69" fmla="*/ 2147483646 h 1321"/>
              <a:gd name="T70" fmla="*/ 2147483646 w 4465"/>
              <a:gd name="T71" fmla="*/ 2147483646 h 1321"/>
              <a:gd name="T72" fmla="*/ 2147483646 w 4465"/>
              <a:gd name="T73" fmla="*/ 2147483646 h 1321"/>
              <a:gd name="T74" fmla="*/ 2147483646 w 4465"/>
              <a:gd name="T75" fmla="*/ 2147483646 h 1321"/>
              <a:gd name="T76" fmla="*/ 2147483646 w 4465"/>
              <a:gd name="T77" fmla="*/ 2147483646 h 1321"/>
              <a:gd name="T78" fmla="*/ 2147483646 w 4465"/>
              <a:gd name="T79" fmla="*/ 2147483646 h 1321"/>
              <a:gd name="T80" fmla="*/ 2147483646 w 4465"/>
              <a:gd name="T81" fmla="*/ 2147483646 h 1321"/>
              <a:gd name="T82" fmla="*/ 2147483646 w 4465"/>
              <a:gd name="T83" fmla="*/ 2147483646 h 1321"/>
              <a:gd name="T84" fmla="*/ 2147483646 w 4465"/>
              <a:gd name="T85" fmla="*/ 2147483646 h 1321"/>
              <a:gd name="T86" fmla="*/ 2147483646 w 4465"/>
              <a:gd name="T87" fmla="*/ 2147483646 h 1321"/>
              <a:gd name="T88" fmla="*/ 2147483646 w 4465"/>
              <a:gd name="T89" fmla="*/ 0 h 1321"/>
              <a:gd name="T90" fmla="*/ 2147483646 w 4465"/>
              <a:gd name="T91" fmla="*/ 2147483646 h 1321"/>
              <a:gd name="T92" fmla="*/ 2147483646 w 4465"/>
              <a:gd name="T93" fmla="*/ 2147483646 h 1321"/>
              <a:gd name="T94" fmla="*/ 2147483646 w 4465"/>
              <a:gd name="T95" fmla="*/ 2147483646 h 1321"/>
              <a:gd name="T96" fmla="*/ 2147483646 w 4465"/>
              <a:gd name="T97" fmla="*/ 2147483646 h 1321"/>
              <a:gd name="T98" fmla="*/ 2147483646 w 4465"/>
              <a:gd name="T99" fmla="*/ 2147483646 h 1321"/>
              <a:gd name="T100" fmla="*/ 2147483646 w 4465"/>
              <a:gd name="T101" fmla="*/ 2147483646 h 1321"/>
              <a:gd name="T102" fmla="*/ 2147483646 w 4465"/>
              <a:gd name="T103" fmla="*/ 2147483646 h 1321"/>
              <a:gd name="T104" fmla="*/ 2147483646 w 4465"/>
              <a:gd name="T105" fmla="*/ 2147483646 h 1321"/>
              <a:gd name="T106" fmla="*/ 2147483646 w 4465"/>
              <a:gd name="T107" fmla="*/ 2147483646 h 1321"/>
              <a:gd name="T108" fmla="*/ 2147483646 w 4465"/>
              <a:gd name="T109" fmla="*/ 2147483646 h 1321"/>
              <a:gd name="T110" fmla="*/ 2147483646 w 4465"/>
              <a:gd name="T111" fmla="*/ 2147483646 h 1321"/>
              <a:gd name="T112" fmla="*/ 2147483646 w 4465"/>
              <a:gd name="T113" fmla="*/ 2147483646 h 1321"/>
              <a:gd name="T114" fmla="*/ 2147483646 w 4465"/>
              <a:gd name="T115" fmla="*/ 2147483646 h 132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465" h="1321">
                <a:moveTo>
                  <a:pt x="0" y="1025"/>
                </a:moveTo>
                <a:lnTo>
                  <a:pt x="27" y="1061"/>
                </a:lnTo>
                <a:lnTo>
                  <a:pt x="55" y="1073"/>
                </a:lnTo>
                <a:lnTo>
                  <a:pt x="83" y="1096"/>
                </a:lnTo>
                <a:lnTo>
                  <a:pt x="111" y="1108"/>
                </a:lnTo>
                <a:lnTo>
                  <a:pt x="139" y="1143"/>
                </a:lnTo>
                <a:lnTo>
                  <a:pt x="149" y="1179"/>
                </a:lnTo>
                <a:lnTo>
                  <a:pt x="177" y="1202"/>
                </a:lnTo>
                <a:lnTo>
                  <a:pt x="177" y="1238"/>
                </a:lnTo>
                <a:lnTo>
                  <a:pt x="214" y="1261"/>
                </a:lnTo>
                <a:lnTo>
                  <a:pt x="242" y="1285"/>
                </a:lnTo>
                <a:lnTo>
                  <a:pt x="261" y="1320"/>
                </a:lnTo>
                <a:lnTo>
                  <a:pt x="289" y="1320"/>
                </a:lnTo>
                <a:lnTo>
                  <a:pt x="317" y="1320"/>
                </a:lnTo>
                <a:lnTo>
                  <a:pt x="344" y="1320"/>
                </a:lnTo>
                <a:lnTo>
                  <a:pt x="372" y="1320"/>
                </a:lnTo>
                <a:lnTo>
                  <a:pt x="400" y="1320"/>
                </a:lnTo>
                <a:lnTo>
                  <a:pt x="437" y="1308"/>
                </a:lnTo>
                <a:lnTo>
                  <a:pt x="456" y="1273"/>
                </a:lnTo>
                <a:lnTo>
                  <a:pt x="484" y="1261"/>
                </a:lnTo>
                <a:lnTo>
                  <a:pt x="512" y="1226"/>
                </a:lnTo>
                <a:lnTo>
                  <a:pt x="540" y="1179"/>
                </a:lnTo>
                <a:lnTo>
                  <a:pt x="568" y="1155"/>
                </a:lnTo>
                <a:lnTo>
                  <a:pt x="587" y="1120"/>
                </a:lnTo>
                <a:lnTo>
                  <a:pt x="615" y="1084"/>
                </a:lnTo>
                <a:lnTo>
                  <a:pt x="643" y="1061"/>
                </a:lnTo>
                <a:lnTo>
                  <a:pt x="671" y="1014"/>
                </a:lnTo>
                <a:lnTo>
                  <a:pt x="707" y="978"/>
                </a:lnTo>
                <a:lnTo>
                  <a:pt x="735" y="978"/>
                </a:lnTo>
                <a:lnTo>
                  <a:pt x="773" y="966"/>
                </a:lnTo>
                <a:lnTo>
                  <a:pt x="819" y="966"/>
                </a:lnTo>
                <a:lnTo>
                  <a:pt x="857" y="966"/>
                </a:lnTo>
                <a:lnTo>
                  <a:pt x="885" y="1014"/>
                </a:lnTo>
                <a:lnTo>
                  <a:pt x="904" y="1049"/>
                </a:lnTo>
                <a:lnTo>
                  <a:pt x="932" y="1073"/>
                </a:lnTo>
                <a:lnTo>
                  <a:pt x="960" y="1120"/>
                </a:lnTo>
                <a:lnTo>
                  <a:pt x="988" y="1155"/>
                </a:lnTo>
                <a:lnTo>
                  <a:pt x="1016" y="1155"/>
                </a:lnTo>
                <a:lnTo>
                  <a:pt x="1099" y="1155"/>
                </a:lnTo>
                <a:lnTo>
                  <a:pt x="1136" y="1131"/>
                </a:lnTo>
                <a:lnTo>
                  <a:pt x="1174" y="1108"/>
                </a:lnTo>
                <a:lnTo>
                  <a:pt x="1202" y="1108"/>
                </a:lnTo>
                <a:lnTo>
                  <a:pt x="1239" y="1108"/>
                </a:lnTo>
                <a:lnTo>
                  <a:pt x="1286" y="1073"/>
                </a:lnTo>
                <a:lnTo>
                  <a:pt x="1314" y="1037"/>
                </a:lnTo>
                <a:lnTo>
                  <a:pt x="1342" y="978"/>
                </a:lnTo>
                <a:lnTo>
                  <a:pt x="1360" y="931"/>
                </a:lnTo>
                <a:lnTo>
                  <a:pt x="1379" y="896"/>
                </a:lnTo>
                <a:lnTo>
                  <a:pt x="1406" y="872"/>
                </a:lnTo>
                <a:lnTo>
                  <a:pt x="1434" y="849"/>
                </a:lnTo>
                <a:lnTo>
                  <a:pt x="1472" y="825"/>
                </a:lnTo>
                <a:lnTo>
                  <a:pt x="1509" y="790"/>
                </a:lnTo>
                <a:lnTo>
                  <a:pt x="1547" y="766"/>
                </a:lnTo>
                <a:lnTo>
                  <a:pt x="1584" y="743"/>
                </a:lnTo>
                <a:lnTo>
                  <a:pt x="1612" y="707"/>
                </a:lnTo>
                <a:lnTo>
                  <a:pt x="1640" y="707"/>
                </a:lnTo>
                <a:lnTo>
                  <a:pt x="1714" y="707"/>
                </a:lnTo>
                <a:lnTo>
                  <a:pt x="1751" y="719"/>
                </a:lnTo>
                <a:lnTo>
                  <a:pt x="1779" y="754"/>
                </a:lnTo>
                <a:lnTo>
                  <a:pt x="1798" y="801"/>
                </a:lnTo>
                <a:lnTo>
                  <a:pt x="1807" y="849"/>
                </a:lnTo>
                <a:lnTo>
                  <a:pt x="1817" y="896"/>
                </a:lnTo>
                <a:lnTo>
                  <a:pt x="1835" y="943"/>
                </a:lnTo>
                <a:lnTo>
                  <a:pt x="1863" y="990"/>
                </a:lnTo>
                <a:lnTo>
                  <a:pt x="1901" y="1025"/>
                </a:lnTo>
                <a:lnTo>
                  <a:pt x="2004" y="1073"/>
                </a:lnTo>
                <a:lnTo>
                  <a:pt x="2032" y="1096"/>
                </a:lnTo>
                <a:lnTo>
                  <a:pt x="2050" y="1131"/>
                </a:lnTo>
                <a:lnTo>
                  <a:pt x="2077" y="1143"/>
                </a:lnTo>
                <a:lnTo>
                  <a:pt x="2171" y="1155"/>
                </a:lnTo>
                <a:lnTo>
                  <a:pt x="2358" y="1155"/>
                </a:lnTo>
                <a:lnTo>
                  <a:pt x="2488" y="1155"/>
                </a:lnTo>
                <a:lnTo>
                  <a:pt x="2553" y="1155"/>
                </a:lnTo>
                <a:lnTo>
                  <a:pt x="2590" y="1131"/>
                </a:lnTo>
                <a:lnTo>
                  <a:pt x="2618" y="1120"/>
                </a:lnTo>
                <a:lnTo>
                  <a:pt x="2656" y="1084"/>
                </a:lnTo>
                <a:lnTo>
                  <a:pt x="2693" y="1061"/>
                </a:lnTo>
                <a:lnTo>
                  <a:pt x="2703" y="1014"/>
                </a:lnTo>
                <a:lnTo>
                  <a:pt x="2703" y="978"/>
                </a:lnTo>
                <a:lnTo>
                  <a:pt x="2703" y="943"/>
                </a:lnTo>
                <a:lnTo>
                  <a:pt x="2740" y="931"/>
                </a:lnTo>
                <a:lnTo>
                  <a:pt x="2740" y="896"/>
                </a:lnTo>
                <a:lnTo>
                  <a:pt x="2740" y="790"/>
                </a:lnTo>
                <a:lnTo>
                  <a:pt x="2749" y="684"/>
                </a:lnTo>
                <a:lnTo>
                  <a:pt x="2879" y="471"/>
                </a:lnTo>
                <a:lnTo>
                  <a:pt x="3158" y="318"/>
                </a:lnTo>
                <a:lnTo>
                  <a:pt x="3494" y="153"/>
                </a:lnTo>
                <a:lnTo>
                  <a:pt x="3820" y="12"/>
                </a:lnTo>
                <a:lnTo>
                  <a:pt x="3895" y="0"/>
                </a:lnTo>
                <a:lnTo>
                  <a:pt x="3932" y="0"/>
                </a:lnTo>
                <a:lnTo>
                  <a:pt x="3951" y="47"/>
                </a:lnTo>
                <a:lnTo>
                  <a:pt x="3970" y="94"/>
                </a:lnTo>
                <a:lnTo>
                  <a:pt x="3979" y="130"/>
                </a:lnTo>
                <a:lnTo>
                  <a:pt x="3979" y="165"/>
                </a:lnTo>
                <a:lnTo>
                  <a:pt x="4007" y="200"/>
                </a:lnTo>
                <a:lnTo>
                  <a:pt x="4016" y="236"/>
                </a:lnTo>
                <a:lnTo>
                  <a:pt x="4044" y="259"/>
                </a:lnTo>
                <a:lnTo>
                  <a:pt x="4072" y="259"/>
                </a:lnTo>
                <a:lnTo>
                  <a:pt x="4110" y="283"/>
                </a:lnTo>
                <a:lnTo>
                  <a:pt x="4146" y="306"/>
                </a:lnTo>
                <a:lnTo>
                  <a:pt x="4193" y="318"/>
                </a:lnTo>
                <a:lnTo>
                  <a:pt x="4212" y="365"/>
                </a:lnTo>
                <a:lnTo>
                  <a:pt x="4212" y="471"/>
                </a:lnTo>
                <a:lnTo>
                  <a:pt x="4212" y="566"/>
                </a:lnTo>
                <a:lnTo>
                  <a:pt x="4212" y="684"/>
                </a:lnTo>
                <a:lnTo>
                  <a:pt x="4212" y="778"/>
                </a:lnTo>
                <a:lnTo>
                  <a:pt x="4221" y="813"/>
                </a:lnTo>
                <a:lnTo>
                  <a:pt x="4249" y="837"/>
                </a:lnTo>
                <a:lnTo>
                  <a:pt x="4277" y="860"/>
                </a:lnTo>
                <a:lnTo>
                  <a:pt x="4305" y="872"/>
                </a:lnTo>
                <a:lnTo>
                  <a:pt x="4333" y="896"/>
                </a:lnTo>
                <a:lnTo>
                  <a:pt x="4361" y="919"/>
                </a:lnTo>
                <a:lnTo>
                  <a:pt x="4389" y="955"/>
                </a:lnTo>
                <a:lnTo>
                  <a:pt x="4408" y="990"/>
                </a:lnTo>
                <a:lnTo>
                  <a:pt x="4436" y="1014"/>
                </a:lnTo>
                <a:lnTo>
                  <a:pt x="4464" y="1025"/>
                </a:lnTo>
              </a:path>
            </a:pathLst>
          </a:custGeom>
          <a:noFill/>
          <a:ln w="254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A4CE2F6F-406B-447E-829A-AAEC44612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6888" y="5486400"/>
            <a:ext cx="3313112" cy="342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285750" indent="-28575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 b="1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1800" b="1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Dosaggio del coagulante</a:t>
            </a:r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8A36D7A8-AD94-48E2-9F8A-A1D91EB075C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75263" y="4819650"/>
            <a:ext cx="342900" cy="6858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85840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/>
              <a:t>Vantaggi dello StreamerSense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BAEE5F-07F8-44AB-B8AE-8AEB89D5DEC0}"/>
              </a:ext>
            </a:extLst>
          </p:cNvPr>
          <p:cNvSpPr txBox="1"/>
          <p:nvPr/>
        </p:nvSpPr>
        <p:spPr>
          <a:xfrm>
            <a:off x="685800" y="1752600"/>
            <a:ext cx="8001000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La misurazione della carica consente il monitoraggio ed il </a:t>
            </a:r>
            <a:r>
              <a:rPr lang="it-IT" sz="2400" b="1" dirty="0"/>
              <a:t>controllo accurato </a:t>
            </a:r>
            <a:r>
              <a:rPr lang="it-IT" sz="2400" dirty="0"/>
              <a:t>del dosaggio del coagulante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Consente, inoltre, una </a:t>
            </a:r>
            <a:r>
              <a:rPr lang="it-IT" sz="2400" b="1" dirty="0"/>
              <a:t>risposta immediata </a:t>
            </a:r>
            <a:r>
              <a:rPr lang="it-IT" sz="2400" dirty="0"/>
              <a:t>ai cambiamenti nella qualità dell'acqua grezza o ai problemi con i sistemi di dosaggio chimici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Aiuta a mantenere risultati di trattamento coerenti e riduce i costi operativi</a:t>
            </a:r>
          </a:p>
        </p:txBody>
      </p:sp>
    </p:spTree>
    <p:extLst>
      <p:ext uri="{BB962C8B-B14F-4D97-AF65-F5344CB8AC3E}">
        <p14:creationId xmlns:p14="http://schemas.microsoft.com/office/powerpoint/2010/main" val="448749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 dirty="0"/>
              <a:t>Applicazioni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BAEE5F-07F8-44AB-B8AE-8AEB89D5DEC0}"/>
              </a:ext>
            </a:extLst>
          </p:cNvPr>
          <p:cNvSpPr txBox="1"/>
          <p:nvPr/>
        </p:nvSpPr>
        <p:spPr>
          <a:xfrm>
            <a:off x="762000" y="1371600"/>
            <a:ext cx="4554894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Acque potabili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Centrali energetiche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Cartiere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Industria tessile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Raffinerie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Produzione di plastica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Microelettronica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Sistemi di coagulazione in genere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252CB1C-5A9E-4214-B869-1C6B9B478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7400"/>
            <a:ext cx="3571875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027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/>
              <a:t>Caratteristiche speciali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BAEE5F-07F8-44AB-B8AE-8AEB89D5DEC0}"/>
              </a:ext>
            </a:extLst>
          </p:cNvPr>
          <p:cNvSpPr txBox="1"/>
          <p:nvPr/>
        </p:nvSpPr>
        <p:spPr>
          <a:xfrm>
            <a:off x="457200" y="1828800"/>
            <a:ext cx="8458200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Funzionalità di monitoraggio e controllo </a:t>
            </a:r>
            <a:r>
              <a:rPr lang="it-IT" sz="2400" b="1" dirty="0"/>
              <a:t>avanzate</a:t>
            </a:r>
            <a:endParaRPr lang="it-IT" sz="2400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Design robusto/materiali di consumo economici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Diagnostica intelligente con notifiche di </a:t>
            </a:r>
            <a:r>
              <a:rPr lang="it-IT" sz="2400" b="1" dirty="0"/>
              <a:t>integrità del segnale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Opzione di </a:t>
            </a:r>
            <a:r>
              <a:rPr lang="it-IT" sz="2400" b="1" dirty="0"/>
              <a:t>compensazione della condu</a:t>
            </a:r>
            <a:r>
              <a:rPr lang="it-IT" sz="2400" dirty="0"/>
              <a:t>cibilità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Integrabile con altri parametri per gestire tutti i tipi di acque: versione CoagSense</a:t>
            </a:r>
          </a:p>
        </p:txBody>
      </p:sp>
    </p:spTree>
    <p:extLst>
      <p:ext uri="{BB962C8B-B14F-4D97-AF65-F5344CB8AC3E}">
        <p14:creationId xmlns:p14="http://schemas.microsoft.com/office/powerpoint/2010/main" val="8594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 dirty="0"/>
              <a:t>Ripetibilità dello StreamerSense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3D9E2A0-B22F-451C-AEE1-F03A09CBA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84325"/>
            <a:ext cx="67056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591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/>
              <a:t>In sintesi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0F4116-EF94-483B-AD1E-412DF293795D}"/>
              </a:ext>
            </a:extLst>
          </p:cNvPr>
          <p:cNvSpPr/>
          <p:nvPr/>
        </p:nvSpPr>
        <p:spPr>
          <a:xfrm>
            <a:off x="381000" y="1524000"/>
            <a:ext cx="8382000" cy="5122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/>
              <a:t>Applicazioni principali</a:t>
            </a:r>
            <a:r>
              <a:rPr lang="it-IT" sz="2000" dirty="0"/>
              <a:t>: impianti di acqua potabile, cartiere, centrali elettriche, impianti petrolchimici e chimici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Quanto più variabile è la qualità dell'acqua grezza, tanto maggiore sarà il beneficio che un analizzatore di corrente fluente può offrire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La Leafy Technologies/Process Instruments sono l'unica azienda in grado di fornire una soluzione completa di monitoraggio della coagulazione con un unico analizzatore</a:t>
            </a:r>
          </a:p>
          <a:p>
            <a:pPr>
              <a:lnSpc>
                <a:spcPct val="150000"/>
              </a:lnSpc>
            </a:pPr>
            <a:endParaRPr lang="it-IT" sz="2000" b="1" dirty="0"/>
          </a:p>
          <a:p>
            <a:pPr>
              <a:lnSpc>
                <a:spcPct val="150000"/>
              </a:lnSpc>
            </a:pPr>
            <a:r>
              <a:rPr lang="it-IT" sz="2000" b="1" dirty="0"/>
              <a:t>IMPORTANTE</a:t>
            </a:r>
            <a:r>
              <a:rPr lang="it-IT" sz="2000" dirty="0"/>
              <a:t>: I coagulanti non sono tutti uguali, alcuni effettuano una neutralizzazione della carica minima. È fondamentale compilare il questionario sul sito.</a:t>
            </a:r>
          </a:p>
        </p:txBody>
      </p:sp>
    </p:spTree>
    <p:extLst>
      <p:ext uri="{BB962C8B-B14F-4D97-AF65-F5344CB8AC3E}">
        <p14:creationId xmlns:p14="http://schemas.microsoft.com/office/powerpoint/2010/main" val="2165301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Analizzatori: Base e Avanzato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484313"/>
            <a:ext cx="3624263" cy="372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0"/>
          <p:cNvSpPr txBox="1">
            <a:spLocks/>
          </p:cNvSpPr>
          <p:nvPr/>
        </p:nvSpPr>
        <p:spPr bwMode="auto">
          <a:xfrm>
            <a:off x="1547813" y="5324475"/>
            <a:ext cx="20161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defTabSz="914400" eaLnBrk="1" hangingPunct="1">
              <a:spcBef>
                <a:spcPct val="20000"/>
              </a:spcBef>
            </a:pPr>
            <a:r>
              <a:rPr lang="it-IT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CRONOS</a:t>
            </a:r>
            <a:r>
              <a:rPr lang="it-IT" altLang="en-US" sz="24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®</a:t>
            </a:r>
          </a:p>
        </p:txBody>
      </p:sp>
      <p:sp>
        <p:nvSpPr>
          <p:cNvPr id="12" name="Content Placeholder 10"/>
          <p:cNvSpPr txBox="1">
            <a:spLocks/>
          </p:cNvSpPr>
          <p:nvPr/>
        </p:nvSpPr>
        <p:spPr bwMode="auto">
          <a:xfrm>
            <a:off x="6084888" y="5324475"/>
            <a:ext cx="17272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defTabSz="914400" eaLnBrk="1" hangingPunct="1">
              <a:spcBef>
                <a:spcPct val="20000"/>
              </a:spcBef>
            </a:pPr>
            <a:r>
              <a:rPr lang="it-IT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CRIUS</a:t>
            </a:r>
            <a:r>
              <a:rPr lang="it-IT" altLang="en-US" sz="24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®</a:t>
            </a:r>
            <a:endParaRPr lang="it-IT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11403B-73C4-4DC4-95F3-1BAB0628D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773987"/>
            <a:ext cx="2409862" cy="343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8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"/>
    </mc:Choice>
    <mc:Fallback xmlns="">
      <p:transition spd="slow" advTm="488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Tipi di Controllo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D8652F-8285-4FDD-BF17-75C1F0CF167F}"/>
              </a:ext>
            </a:extLst>
          </p:cNvPr>
          <p:cNvSpPr txBox="1"/>
          <p:nvPr/>
        </p:nvSpPr>
        <p:spPr>
          <a:xfrm>
            <a:off x="533400" y="1371600"/>
            <a:ext cx="7696200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PID – Proporzionale-Integrale-Derivativo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Proporzionale al flusso con compensazione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Orologio in tempo reale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Temporizzatori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Protezione Sovradosaggio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Duty standby (Controllo di Riserva)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Relè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Uscite analogiche (4-20 mA o 0-10 V)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Sistemi di ridondanza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endParaRPr lang="it-IT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endParaRPr lang="it-IT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28" y="2819400"/>
            <a:ext cx="396875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592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Protocolli di Comunicazione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66800"/>
            <a:ext cx="5410200" cy="50593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endParaRPr lang="it-IT" altLang="en-US" sz="2800" dirty="0">
              <a:latin typeface="+mj-lt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800" dirty="0">
                <a:latin typeface="+mj-lt"/>
              </a:rPr>
              <a:t>Modbus (ASCII/RTU)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800" dirty="0">
                <a:latin typeface="+mj-lt"/>
              </a:rPr>
              <a:t>Modbus (TCP/IP)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800" dirty="0">
                <a:latin typeface="+mj-lt"/>
              </a:rPr>
              <a:t>Profibus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800" dirty="0">
                <a:latin typeface="+mj-lt"/>
              </a:rPr>
              <a:t>Accesso Remoto (2G/3G/4G GPRS)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800" dirty="0">
                <a:latin typeface="+mj-lt"/>
              </a:rPr>
              <a:t>Accesso Remoto (LAN) </a:t>
            </a:r>
          </a:p>
          <a:p>
            <a:endParaRPr lang="it-IT" sz="28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6" r="11102"/>
          <a:stretch>
            <a:fillRect/>
          </a:stretch>
        </p:blipFill>
        <p:spPr bwMode="auto">
          <a:xfrm>
            <a:off x="152400" y="2720181"/>
            <a:ext cx="319315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485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Cos’è lo StreamerSense?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D7DDC0-DD6A-470D-9F7E-4F49E1C9A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76" y="1207217"/>
            <a:ext cx="2409862" cy="34393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C7BE4B-1345-4AE0-880A-13B2425CCE8A}"/>
              </a:ext>
            </a:extLst>
          </p:cNvPr>
          <p:cNvSpPr txBox="1"/>
          <p:nvPr/>
        </p:nvSpPr>
        <p:spPr>
          <a:xfrm>
            <a:off x="666874" y="5382261"/>
            <a:ext cx="7486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/>
              <a:t>StreamerSense è un sistema unico che, utilizzando la misura della </a:t>
            </a:r>
            <a:r>
              <a:rPr lang="it-IT" sz="2200" i="1" dirty="0"/>
              <a:t>streaming </a:t>
            </a:r>
            <a:r>
              <a:rPr lang="it-IT" sz="2200" i="1" dirty="0" err="1"/>
              <a:t>current</a:t>
            </a:r>
            <a:r>
              <a:rPr lang="it-IT" sz="2200" i="1" dirty="0"/>
              <a:t> </a:t>
            </a:r>
            <a:r>
              <a:rPr lang="it-IT" sz="2200" dirty="0"/>
              <a:t>– corrente fluente – permette di ottimizzare il controllo della coagulazione.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BCBD4B-44BF-4FDF-BEAD-E7CF4C0925CE}"/>
              </a:ext>
            </a:extLst>
          </p:cNvPr>
          <p:cNvSpPr txBox="1"/>
          <p:nvPr/>
        </p:nvSpPr>
        <p:spPr>
          <a:xfrm>
            <a:off x="1266876" y="4646580"/>
            <a:ext cx="2409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i="1" dirty="0"/>
              <a:t>Analizzatore avanzato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70F8A8-37F4-44EB-B4FB-A3CFB9FB4F98}"/>
              </a:ext>
            </a:extLst>
          </p:cNvPr>
          <p:cNvSpPr txBox="1"/>
          <p:nvPr/>
        </p:nvSpPr>
        <p:spPr>
          <a:xfrm>
            <a:off x="5105400" y="4544061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StreamerSense </a:t>
            </a:r>
          </a:p>
          <a:p>
            <a:pPr algn="ctr"/>
            <a:r>
              <a:rPr lang="it-IT" i="1" dirty="0"/>
              <a:t>Versione per acque difficili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F5D19504-89F2-4228-B148-DE6207334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033" y="1316819"/>
            <a:ext cx="3034498" cy="292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277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Telegestione con accesso remoto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638CA5-BB83-4D3C-B458-6A211B77D419}"/>
              </a:ext>
            </a:extLst>
          </p:cNvPr>
          <p:cNvSpPr txBox="1"/>
          <p:nvPr/>
        </p:nvSpPr>
        <p:spPr>
          <a:xfrm>
            <a:off x="107950" y="1981200"/>
            <a:ext cx="4083050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1257300" indent="-51435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Accesso in lettura e scrittura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Accesso da qualsiasi dispositivo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Scaricamento dati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Notifiche e-mail/SMS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Grafici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Sistema Cloud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Livelli di accesso differenti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Funzionalità avanzate</a:t>
            </a:r>
          </a:p>
          <a:p>
            <a:pPr lvl="1">
              <a:lnSpc>
                <a:spcPct val="150000"/>
              </a:lnSpc>
              <a:buClr>
                <a:schemeClr val="tx1"/>
              </a:buClr>
            </a:pPr>
            <a:endParaRPr lang="it-IT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endParaRPr lang="it-IT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90600"/>
            <a:ext cx="4181399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76600"/>
            <a:ext cx="1512888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49" y="3671886"/>
            <a:ext cx="3313897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699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14B296-1265-4506-930B-D7F5CE1065EA}"/>
              </a:ext>
            </a:extLst>
          </p:cNvPr>
          <p:cNvSpPr/>
          <p:nvPr/>
        </p:nvSpPr>
        <p:spPr>
          <a:xfrm>
            <a:off x="3810000" y="0"/>
            <a:ext cx="5791200" cy="7172325"/>
          </a:xfrm>
          <a:prstGeom prst="rect">
            <a:avLst/>
          </a:prstGeom>
          <a:solidFill>
            <a:srgbClr val="39AB4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39AB4E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F9FF08-B19D-4ED1-8C91-E5FAA2E1EBDD}"/>
              </a:ext>
            </a:extLst>
          </p:cNvPr>
          <p:cNvSpPr/>
          <p:nvPr/>
        </p:nvSpPr>
        <p:spPr>
          <a:xfrm>
            <a:off x="4412826" y="1524000"/>
            <a:ext cx="4585550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it-IT" altLang="en-US" sz="6600" b="1">
                <a:solidFill>
                  <a:schemeClr val="bg1"/>
                </a:solidFill>
                <a:cs typeface="Calibri" panose="020F0502020204030204" pitchFamily="34" charset="0"/>
              </a:rPr>
              <a:t>Grazie per la</a:t>
            </a:r>
          </a:p>
          <a:p>
            <a:pPr algn="ctr">
              <a:buClr>
                <a:schemeClr val="tx1"/>
              </a:buClr>
            </a:pPr>
            <a:r>
              <a:rPr lang="it-IT" altLang="en-US" sz="6600" b="1">
                <a:solidFill>
                  <a:schemeClr val="bg1"/>
                </a:solidFill>
                <a:cs typeface="Calibri" panose="020F0502020204030204" pitchFamily="34" charset="0"/>
              </a:rPr>
              <a:t>vostra</a:t>
            </a:r>
          </a:p>
          <a:p>
            <a:pPr algn="ctr">
              <a:buClr>
                <a:schemeClr val="tx1"/>
              </a:buClr>
            </a:pPr>
            <a:r>
              <a:rPr lang="it-IT" altLang="en-US" sz="6600" b="1">
                <a:solidFill>
                  <a:schemeClr val="bg1"/>
                </a:solidFill>
                <a:cs typeface="Calibri" panose="020F0502020204030204" pitchFamily="34" charset="0"/>
              </a:rPr>
              <a:t>attenzione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F62651-1416-44B3-921E-0CF2706A8008}"/>
              </a:ext>
            </a:extLst>
          </p:cNvPr>
          <p:cNvSpPr/>
          <p:nvPr/>
        </p:nvSpPr>
        <p:spPr>
          <a:xfrm>
            <a:off x="0" y="2432000"/>
            <a:ext cx="34065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en-US" sz="2400">
                <a:solidFill>
                  <a:srgbClr val="39AB4E"/>
                </a:solidFill>
                <a:ea typeface="Verdana" panose="020B0604030504040204" pitchFamily="34" charset="0"/>
                <a:cs typeface="Calibri Light" panose="020F0302020204030204" pitchFamily="34" charset="0"/>
              </a:rPr>
              <a:t>Per maggiori informazioni sullo StreamerSense visitare il sito:</a:t>
            </a:r>
          </a:p>
          <a:p>
            <a:pPr algn="ctr"/>
            <a:endParaRPr lang="it-IT" altLang="en-US" sz="2400">
              <a:solidFill>
                <a:schemeClr val="tx1">
                  <a:lumMod val="95000"/>
                  <a:lumOff val="5000"/>
                </a:schemeClr>
              </a:solidFill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endParaRPr lang="it-IT" altLang="en-US" sz="2400">
              <a:solidFill>
                <a:schemeClr val="tx1">
                  <a:lumMod val="95000"/>
                  <a:lumOff val="5000"/>
                </a:schemeClr>
              </a:solidFill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r>
              <a:rPr lang="it-IT" altLang="en-US" sz="2400">
                <a:solidFill>
                  <a:srgbClr val="39AB4E"/>
                </a:solidFill>
                <a:ea typeface="Verdana" panose="020B0604030504040204" pitchFamily="34" charset="0"/>
                <a:cs typeface="Calibri Light" panose="020F0302020204030204" pitchFamily="34" charset="0"/>
              </a:rPr>
              <a:t>www.leafytechnologies.it</a:t>
            </a:r>
          </a:p>
        </p:txBody>
      </p:sp>
      <p:pic>
        <p:nvPicPr>
          <p:cNvPr id="7" name="Picture 6" descr="A picture containing tableware, drawing, plate, cup&#10;&#10;Description automatically generated">
            <a:extLst>
              <a:ext uri="{FF2B5EF4-FFF2-40B4-BE49-F238E27FC236}">
                <a16:creationId xmlns:a16="http://schemas.microsoft.com/office/drawing/2014/main" id="{30A18FDA-6B22-4F6D-A455-02160EACC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9" y="381000"/>
            <a:ext cx="3581400" cy="52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30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 dirty="0"/>
              <a:t>Perché usare lo StreamerSense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BAEE5F-07F8-44AB-B8AE-8AEB89D5DEC0}"/>
              </a:ext>
            </a:extLst>
          </p:cNvPr>
          <p:cNvSpPr txBox="1"/>
          <p:nvPr/>
        </p:nvSpPr>
        <p:spPr>
          <a:xfrm>
            <a:off x="550506" y="1177935"/>
            <a:ext cx="8271588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400" dirty="0"/>
              <a:t>Per ottenere una buona qualità dell'acqua è indispensabile un controllo preciso della coagulazione. Ciò richiede una regolazione continua del dosaggio del coagulante in funzione delle variazioni della qualità dell'acqua in entrata impianto.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7B3203-E7DE-4B04-A8C7-73A0B6045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3657600"/>
            <a:ext cx="3854450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890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 dirty="0"/>
              <a:t>Coagulazione: una definizione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BAEE5F-07F8-44AB-B8AE-8AEB89D5DEC0}"/>
              </a:ext>
            </a:extLst>
          </p:cNvPr>
          <p:cNvSpPr txBox="1"/>
          <p:nvPr/>
        </p:nvSpPr>
        <p:spPr>
          <a:xfrm>
            <a:off x="550506" y="1406535"/>
            <a:ext cx="8271588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dirty="0"/>
              <a:t>L'uso di sostanze chimiche note come coagulanti per far  si che particelle molto fini si aggreghino e abbiano dimensioni più filtrabili.</a:t>
            </a:r>
            <a:endParaRPr lang="en-GB" sz="20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D3CEC4F1-980F-4DCB-B169-8617B42F1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52800"/>
            <a:ext cx="6029837" cy="282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057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 dirty="0"/>
              <a:t>Neutralizzazione della carica</a:t>
            </a: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1AF98F40-8B9A-4CD4-805B-CDBD6ACAC7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1891482"/>
              </p:ext>
            </p:extLst>
          </p:nvPr>
        </p:nvGraphicFramePr>
        <p:xfrm>
          <a:off x="2825750" y="4264025"/>
          <a:ext cx="46038" cy="4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orelDRAW" r:id="rId4" imgW="6143625" imgH="8591550" progId="CorelDRAW.Graphic.10">
                  <p:embed/>
                </p:oleObj>
              </mc:Choice>
              <mc:Fallback>
                <p:oleObj name="CorelDRAW" r:id="rId4" imgW="6143625" imgH="8591550" progId="CorelDRAW.Graphic.10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1AF98F40-8B9A-4CD4-805B-CDBD6ACAC7A3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779" r="57732" b="76382"/>
                      <a:stretch>
                        <a:fillRect/>
                      </a:stretch>
                    </p:blipFill>
                    <p:spPr bwMode="auto">
                      <a:xfrm>
                        <a:off x="2825750" y="4264025"/>
                        <a:ext cx="46038" cy="46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3">
            <a:extLst>
              <a:ext uri="{FF2B5EF4-FFF2-40B4-BE49-F238E27FC236}">
                <a16:creationId xmlns:a16="http://schemas.microsoft.com/office/drawing/2014/main" id="{3312B661-7F48-4EAC-86D1-89549E054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2544763"/>
            <a:ext cx="32686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>
            <a:extLst>
              <a:ext uri="{FF2B5EF4-FFF2-40B4-BE49-F238E27FC236}">
                <a16:creationId xmlns:a16="http://schemas.microsoft.com/office/drawing/2014/main" id="{5D5C5DA2-3E3C-4115-8746-5BF1B3927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2276475"/>
            <a:ext cx="3222625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5">
            <a:extLst>
              <a:ext uri="{FF2B5EF4-FFF2-40B4-BE49-F238E27FC236}">
                <a16:creationId xmlns:a16="http://schemas.microsoft.com/office/drawing/2014/main" id="{FBD538FB-FFC1-4117-82B2-F3C9162346E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3575" y="3514725"/>
            <a:ext cx="2566988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9EA03BE6-3440-43DF-ABCC-225EAB0CD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0" y="2565400"/>
            <a:ext cx="25669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 b="1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3200" dirty="0"/>
              <a:t>Coagulante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26953B5F-6E0E-4B78-8CE9-6DCE32A7F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582863"/>
            <a:ext cx="5778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 b="1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44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07F07887-7F40-4E02-87ED-6805BB4FB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763" y="2746375"/>
            <a:ext cx="5778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 b="1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4400" dirty="0">
                <a:solidFill>
                  <a:schemeClr val="tx1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862646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/>
              <a:t>Forze elettriche microscopiche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D28E838-7E58-4E7E-B13D-D914ACD37E72}"/>
              </a:ext>
            </a:extLst>
          </p:cNvPr>
          <p:cNvGraphicFramePr>
            <a:graphicFrameLocks/>
          </p:cNvGraphicFramePr>
          <p:nvPr/>
        </p:nvGraphicFramePr>
        <p:xfrm>
          <a:off x="1692275" y="1773238"/>
          <a:ext cx="5891213" cy="429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Presentation" r:id="rId4" imgW="4562475" imgH="3419475" progId="PowerPoint.Show.8">
                  <p:embed/>
                </p:oleObj>
              </mc:Choice>
              <mc:Fallback>
                <p:oleObj name="Presentation" r:id="rId4" imgW="4562475" imgH="3419475" progId="PowerPoint.Show.8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D28E838-7E58-4E7E-B13D-D914ACD37E7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773238"/>
                        <a:ext cx="5891213" cy="429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3191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 dirty="0"/>
              <a:t>Misurazione della carica con SCM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BAEE5F-07F8-44AB-B8AE-8AEB89D5DEC0}"/>
              </a:ext>
            </a:extLst>
          </p:cNvPr>
          <p:cNvSpPr txBox="1"/>
          <p:nvPr/>
        </p:nvSpPr>
        <p:spPr>
          <a:xfrm>
            <a:off x="4267200" y="1406535"/>
            <a:ext cx="4572000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Pistone alternativo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Sonda con 2 elettrodi incorporati nella cella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Adsorbimento colloidale/ionico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Elevata velocità del flusso = spostamento degli ioni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Differenza di potenziale tra gli elettrodi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B8DB3BF1-DDF0-4D50-A109-6376BECD3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3732883" cy="373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233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 dirty="0"/>
              <a:t>Dove si installa lo StreamerSense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064857F-6F49-4D61-AE48-FC47AA6D2A6D}"/>
              </a:ext>
            </a:extLst>
          </p:cNvPr>
          <p:cNvSpPr txBox="1">
            <a:spLocks/>
          </p:cNvSpPr>
          <p:nvPr/>
        </p:nvSpPr>
        <p:spPr>
          <a:xfrm>
            <a:off x="2822575" y="1762125"/>
            <a:ext cx="4973638" cy="1201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600" dirty="0">
                <a:solidFill>
                  <a:srgbClr val="114A66"/>
                </a:solidFill>
              </a:rPr>
              <a:t>StreamerSense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70ED1B-6ED2-4470-989A-8B89FD5F7A66}"/>
              </a:ext>
            </a:extLst>
          </p:cNvPr>
          <p:cNvSpPr/>
          <p:nvPr/>
        </p:nvSpPr>
        <p:spPr>
          <a:xfrm>
            <a:off x="-76200" y="4754563"/>
            <a:ext cx="9296400" cy="12223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888509-2A12-45F2-9D12-E8BD812C2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5" t="19041" r="37894" b="56763"/>
          <a:stretch>
            <a:fillRect/>
          </a:stretch>
        </p:blipFill>
        <p:spPr bwMode="auto">
          <a:xfrm>
            <a:off x="1965325" y="4287838"/>
            <a:ext cx="1492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898A062-81BC-482B-A7CA-2EDAC18C460D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4211638"/>
            <a:ext cx="1187450" cy="1085850"/>
            <a:chOff x="6156351" y="2748307"/>
            <a:chExt cx="5117579" cy="395451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409491D-26F0-4B6A-B43C-FE43E6130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21" t="64552" r="7948" b="6291"/>
            <a:stretch>
              <a:fillRect/>
            </a:stretch>
          </p:blipFill>
          <p:spPr bwMode="auto">
            <a:xfrm>
              <a:off x="6156351" y="2748307"/>
              <a:ext cx="5117579" cy="395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E014881-8E6B-4B15-B166-8CC62A69D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26" t="77814" r="17383" b="17751"/>
            <a:stretch>
              <a:fillRect/>
            </a:stretch>
          </p:blipFill>
          <p:spPr bwMode="auto">
            <a:xfrm>
              <a:off x="7665729" y="4603340"/>
              <a:ext cx="1764754" cy="601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7B3AF4F-BAE3-4EE9-8305-2713D37001F7}"/>
              </a:ext>
            </a:extLst>
          </p:cNvPr>
          <p:cNvGrpSpPr>
            <a:grpSpLocks/>
          </p:cNvGrpSpPr>
          <p:nvPr/>
        </p:nvGrpSpPr>
        <p:grpSpPr bwMode="auto">
          <a:xfrm>
            <a:off x="941388" y="4348163"/>
            <a:ext cx="611187" cy="822325"/>
            <a:chOff x="2209800" y="1727524"/>
            <a:chExt cx="3546256" cy="438930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46BDEFF-419C-46D8-8F78-3C658A0BE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55" t="19041" r="45789" b="56763"/>
            <a:stretch>
              <a:fillRect/>
            </a:stretch>
          </p:blipFill>
          <p:spPr bwMode="auto">
            <a:xfrm>
              <a:off x="2209800" y="1727524"/>
              <a:ext cx="3483907" cy="438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97A15C8-D582-4920-A6A0-7F91FC77B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55" t="19041" r="53244" b="56763"/>
            <a:stretch>
              <a:fillRect/>
            </a:stretch>
          </p:blipFill>
          <p:spPr bwMode="auto">
            <a:xfrm>
              <a:off x="5536761" y="1727524"/>
              <a:ext cx="219295" cy="438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CF6A775-D321-42FA-8283-601D22CAE6B7}"/>
              </a:ext>
            </a:extLst>
          </p:cNvPr>
          <p:cNvGrpSpPr>
            <a:grpSpLocks/>
          </p:cNvGrpSpPr>
          <p:nvPr/>
        </p:nvGrpSpPr>
        <p:grpSpPr bwMode="auto">
          <a:xfrm>
            <a:off x="7650163" y="4308475"/>
            <a:ext cx="1189037" cy="990600"/>
            <a:chOff x="-426776" y="4452739"/>
            <a:chExt cx="5730509" cy="339586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71975D4-9FE5-427C-A5DF-8666E47FE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96" t="69054" r="59926" b="8807"/>
            <a:stretch>
              <a:fillRect/>
            </a:stretch>
          </p:blipFill>
          <p:spPr bwMode="auto">
            <a:xfrm>
              <a:off x="-426776" y="4452739"/>
              <a:ext cx="5730509" cy="3395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B2A8C79-4880-4EBA-8E0B-E587DD16D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43" t="73151" r="72382" b="12329"/>
            <a:stretch>
              <a:fillRect/>
            </a:stretch>
          </p:blipFill>
          <p:spPr bwMode="auto">
            <a:xfrm>
              <a:off x="489196" y="5083361"/>
              <a:ext cx="3816104" cy="2227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Can 17">
            <a:extLst>
              <a:ext uri="{FF2B5EF4-FFF2-40B4-BE49-F238E27FC236}">
                <a16:creationId xmlns:a16="http://schemas.microsoft.com/office/drawing/2014/main" id="{9C3A8EEA-DA77-4F3A-9FBE-CA63ADAE5B36}"/>
              </a:ext>
            </a:extLst>
          </p:cNvPr>
          <p:cNvSpPr/>
          <p:nvPr/>
        </p:nvSpPr>
        <p:spPr>
          <a:xfrm>
            <a:off x="796925" y="4191000"/>
            <a:ext cx="87313" cy="576263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9" name="Can 18">
            <a:extLst>
              <a:ext uri="{FF2B5EF4-FFF2-40B4-BE49-F238E27FC236}">
                <a16:creationId xmlns:a16="http://schemas.microsoft.com/office/drawing/2014/main" id="{3EFEF272-AB5C-4688-80B1-63BABD2CCBB2}"/>
              </a:ext>
            </a:extLst>
          </p:cNvPr>
          <p:cNvSpPr/>
          <p:nvPr/>
        </p:nvSpPr>
        <p:spPr>
          <a:xfrm>
            <a:off x="674688" y="3648075"/>
            <a:ext cx="344487" cy="574675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20" name="Can 19">
            <a:extLst>
              <a:ext uri="{FF2B5EF4-FFF2-40B4-BE49-F238E27FC236}">
                <a16:creationId xmlns:a16="http://schemas.microsoft.com/office/drawing/2014/main" id="{EA974558-AE8B-47B9-8D83-59C537106AAE}"/>
              </a:ext>
            </a:extLst>
          </p:cNvPr>
          <p:cNvSpPr/>
          <p:nvPr/>
        </p:nvSpPr>
        <p:spPr>
          <a:xfrm>
            <a:off x="415925" y="4191000"/>
            <a:ext cx="87313" cy="576263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21" name="Can 20">
            <a:extLst>
              <a:ext uri="{FF2B5EF4-FFF2-40B4-BE49-F238E27FC236}">
                <a16:creationId xmlns:a16="http://schemas.microsoft.com/office/drawing/2014/main" id="{0C579AA9-4547-487F-AD74-7E9A93EA8CA6}"/>
              </a:ext>
            </a:extLst>
          </p:cNvPr>
          <p:cNvSpPr/>
          <p:nvPr/>
        </p:nvSpPr>
        <p:spPr>
          <a:xfrm>
            <a:off x="293688" y="3648075"/>
            <a:ext cx="344487" cy="574675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22" name="Can 21">
            <a:extLst>
              <a:ext uri="{FF2B5EF4-FFF2-40B4-BE49-F238E27FC236}">
                <a16:creationId xmlns:a16="http://schemas.microsoft.com/office/drawing/2014/main" id="{F83C2FE3-66A3-43C2-B26E-236650CB7FF9}"/>
              </a:ext>
            </a:extLst>
          </p:cNvPr>
          <p:cNvSpPr/>
          <p:nvPr/>
        </p:nvSpPr>
        <p:spPr>
          <a:xfrm>
            <a:off x="5761038" y="4191000"/>
            <a:ext cx="87312" cy="576263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23" name="Can 22">
            <a:extLst>
              <a:ext uri="{FF2B5EF4-FFF2-40B4-BE49-F238E27FC236}">
                <a16:creationId xmlns:a16="http://schemas.microsoft.com/office/drawing/2014/main" id="{95F2B1A0-BE1F-4598-A49E-C1593D98E1DB}"/>
              </a:ext>
            </a:extLst>
          </p:cNvPr>
          <p:cNvSpPr/>
          <p:nvPr/>
        </p:nvSpPr>
        <p:spPr>
          <a:xfrm>
            <a:off x="5638800" y="3648075"/>
            <a:ext cx="344488" cy="574675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533459-DD79-4E7B-BCAF-B363BF0A9EEA}"/>
              </a:ext>
            </a:extLst>
          </p:cNvPr>
          <p:cNvSpPr txBox="1"/>
          <p:nvPr/>
        </p:nvSpPr>
        <p:spPr>
          <a:xfrm>
            <a:off x="655957" y="3754903"/>
            <a:ext cx="369332" cy="47828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Coag</a:t>
            </a:r>
            <a:endParaRPr lang="it-IT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58100D-D282-4F7C-9CF0-524E9A7E2E18}"/>
              </a:ext>
            </a:extLst>
          </p:cNvPr>
          <p:cNvSpPr txBox="1"/>
          <p:nvPr/>
        </p:nvSpPr>
        <p:spPr>
          <a:xfrm>
            <a:off x="284372" y="3716589"/>
            <a:ext cx="553998" cy="54568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 </a:t>
            </a:r>
            <a:r>
              <a:rPr lang="it-IT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Adj</a:t>
            </a:r>
            <a:endParaRPr lang="it-IT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5AB693-3CEE-4DF1-8EBE-6E235192D1DF}"/>
              </a:ext>
            </a:extLst>
          </p:cNvPr>
          <p:cNvSpPr txBox="1"/>
          <p:nvPr/>
        </p:nvSpPr>
        <p:spPr>
          <a:xfrm>
            <a:off x="5630340" y="3754903"/>
            <a:ext cx="369332" cy="45240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Poly</a:t>
            </a:r>
          </a:p>
        </p:txBody>
      </p:sp>
      <p:sp>
        <p:nvSpPr>
          <p:cNvPr id="27" name="Can 34">
            <a:extLst>
              <a:ext uri="{FF2B5EF4-FFF2-40B4-BE49-F238E27FC236}">
                <a16:creationId xmlns:a16="http://schemas.microsoft.com/office/drawing/2014/main" id="{DC9B724A-700C-4134-942A-F93D16CC33A7}"/>
              </a:ext>
            </a:extLst>
          </p:cNvPr>
          <p:cNvSpPr/>
          <p:nvPr/>
        </p:nvSpPr>
        <p:spPr>
          <a:xfrm>
            <a:off x="7483475" y="4179888"/>
            <a:ext cx="85725" cy="576262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28" name="Can 35">
            <a:extLst>
              <a:ext uri="{FF2B5EF4-FFF2-40B4-BE49-F238E27FC236}">
                <a16:creationId xmlns:a16="http://schemas.microsoft.com/office/drawing/2014/main" id="{4523521D-39D1-41BB-980E-0BC6CEF4305B}"/>
              </a:ext>
            </a:extLst>
          </p:cNvPr>
          <p:cNvSpPr/>
          <p:nvPr/>
        </p:nvSpPr>
        <p:spPr>
          <a:xfrm>
            <a:off x="7361238" y="3636963"/>
            <a:ext cx="344487" cy="574675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5EDC0B-2AE4-480C-970D-40005DFB28D4}"/>
              </a:ext>
            </a:extLst>
          </p:cNvPr>
          <p:cNvSpPr txBox="1"/>
          <p:nvPr/>
        </p:nvSpPr>
        <p:spPr>
          <a:xfrm>
            <a:off x="7335954" y="3754903"/>
            <a:ext cx="369332" cy="338524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2A95D3B-1715-473F-863E-7E0EC58AE68A}"/>
              </a:ext>
            </a:extLst>
          </p:cNvPr>
          <p:cNvSpPr/>
          <p:nvPr/>
        </p:nvSpPr>
        <p:spPr>
          <a:xfrm>
            <a:off x="8850313" y="4210050"/>
            <a:ext cx="300037" cy="515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pic>
        <p:nvPicPr>
          <p:cNvPr id="31" name="Picture 40">
            <a:extLst>
              <a:ext uri="{FF2B5EF4-FFF2-40B4-BE49-F238E27FC236}">
                <a16:creationId xmlns:a16="http://schemas.microsoft.com/office/drawing/2014/main" id="{88E12AF6-6392-47C5-9FEB-123DC1382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2" t="18086" r="17027" b="56764"/>
          <a:stretch>
            <a:fillRect/>
          </a:stretch>
        </p:blipFill>
        <p:spPr bwMode="auto">
          <a:xfrm>
            <a:off x="3595688" y="4222750"/>
            <a:ext cx="1952625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41">
            <a:extLst>
              <a:ext uri="{FF2B5EF4-FFF2-40B4-BE49-F238E27FC236}">
                <a16:creationId xmlns:a16="http://schemas.microsoft.com/office/drawing/2014/main" id="{DEF918FD-AD25-47B8-A97E-92B4AB15A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98361"/>
            <a:ext cx="1965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 b="1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600" b="1" dirty="0"/>
              <a:t>Dosaggio coagulante e miscelazione</a:t>
            </a:r>
          </a:p>
        </p:txBody>
      </p:sp>
      <p:sp>
        <p:nvSpPr>
          <p:cNvPr id="33" name="TextBox 42">
            <a:extLst>
              <a:ext uri="{FF2B5EF4-FFF2-40B4-BE49-F238E27FC236}">
                <a16:creationId xmlns:a16="http://schemas.microsoft.com/office/drawing/2014/main" id="{3ED87899-1C90-4501-988E-0EDC225B6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3838575"/>
            <a:ext cx="1619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 b="1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600" b="1" dirty="0"/>
              <a:t>Flocculatore</a:t>
            </a:r>
          </a:p>
        </p:txBody>
      </p:sp>
      <p:sp>
        <p:nvSpPr>
          <p:cNvPr id="34" name="TextBox 43">
            <a:extLst>
              <a:ext uri="{FF2B5EF4-FFF2-40B4-BE49-F238E27FC236}">
                <a16:creationId xmlns:a16="http://schemas.microsoft.com/office/drawing/2014/main" id="{58F41663-53B7-47D6-A0F1-53BC1238D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2328" y="3811588"/>
            <a:ext cx="18240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 b="1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600" b="1" dirty="0"/>
              <a:t>Chiarificatore</a:t>
            </a:r>
          </a:p>
        </p:txBody>
      </p:sp>
      <p:sp>
        <p:nvSpPr>
          <p:cNvPr id="35" name="TextBox 44">
            <a:extLst>
              <a:ext uri="{FF2B5EF4-FFF2-40B4-BE49-F238E27FC236}">
                <a16:creationId xmlns:a16="http://schemas.microsoft.com/office/drawing/2014/main" id="{72BEC290-AF9C-48E3-B382-1D12F0329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4425" y="3852863"/>
            <a:ext cx="838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 b="1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600" b="1" dirty="0"/>
              <a:t>Filtro</a:t>
            </a:r>
          </a:p>
        </p:txBody>
      </p:sp>
      <p:sp>
        <p:nvSpPr>
          <p:cNvPr id="36" name="TextBox 45">
            <a:extLst>
              <a:ext uri="{FF2B5EF4-FFF2-40B4-BE49-F238E27FC236}">
                <a16:creationId xmlns:a16="http://schemas.microsoft.com/office/drawing/2014/main" id="{0B651425-5BA8-47B7-9BBC-DFFA80831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5725" y="3830638"/>
            <a:ext cx="12969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 b="1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600" b="1" dirty="0" err="1"/>
              <a:t>Clearwell</a:t>
            </a:r>
            <a:endParaRPr lang="it-IT" altLang="en-US" sz="1600" b="1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7C82245-7D85-40F7-8688-500F8AF8CA2F}"/>
              </a:ext>
            </a:extLst>
          </p:cNvPr>
          <p:cNvCxnSpPr/>
          <p:nvPr/>
        </p:nvCxnSpPr>
        <p:spPr>
          <a:xfrm flipV="1">
            <a:off x="1547813" y="2857500"/>
            <a:ext cx="1220787" cy="154305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17B96808-BFB5-4477-8107-147CD25CEB07}"/>
              </a:ext>
            </a:extLst>
          </p:cNvPr>
          <p:cNvSpPr/>
          <p:nvPr/>
        </p:nvSpPr>
        <p:spPr>
          <a:xfrm>
            <a:off x="2771775" y="1989138"/>
            <a:ext cx="4260850" cy="885825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17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 dirty="0"/>
              <a:t>Cosa influenza la coagulazione?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BAEE5F-07F8-44AB-B8AE-8AEB89D5DEC0}"/>
              </a:ext>
            </a:extLst>
          </p:cNvPr>
          <p:cNvSpPr txBox="1"/>
          <p:nvPr/>
        </p:nvSpPr>
        <p:spPr>
          <a:xfrm>
            <a:off x="762000" y="1371600"/>
            <a:ext cx="4554894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400" dirty="0"/>
              <a:t>Variazioni nella: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b="1" dirty="0"/>
              <a:t>Dose di coagulante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b="1" dirty="0"/>
              <a:t>Tipo di coagulante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b="1" dirty="0"/>
              <a:t>Torbidità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b="1" dirty="0"/>
              <a:t>Sostanze organiche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b="1" dirty="0"/>
              <a:t>Disinfezione/Ossidazione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b="1" dirty="0"/>
              <a:t>pH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b="1" dirty="0"/>
              <a:t>Temperatura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b="1" dirty="0"/>
              <a:t>Caratteristiche fisiche</a:t>
            </a:r>
          </a:p>
        </p:txBody>
      </p:sp>
    </p:spTree>
    <p:extLst>
      <p:ext uri="{BB962C8B-B14F-4D97-AF65-F5344CB8AC3E}">
        <p14:creationId xmlns:p14="http://schemas.microsoft.com/office/powerpoint/2010/main" val="1243075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1149</TotalTime>
  <Words>1103</Words>
  <Application>Microsoft Office PowerPoint</Application>
  <PresentationFormat>On-screen Show (4:3)</PresentationFormat>
  <Paragraphs>189</Paragraphs>
  <Slides>21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Verdana</vt:lpstr>
      <vt:lpstr>Office Theme</vt:lpstr>
      <vt:lpstr>CorelDRAW</vt:lpstr>
      <vt:lpstr>Presentation</vt:lpstr>
      <vt:lpstr>PowerPoint Presentation</vt:lpstr>
      <vt:lpstr>Cos’è lo StreamerSense?</vt:lpstr>
      <vt:lpstr>Perché usare lo StreamerSense</vt:lpstr>
      <vt:lpstr>Coagulazione: una definizione</vt:lpstr>
      <vt:lpstr>Neutralizzazione della carica</vt:lpstr>
      <vt:lpstr>Forze elettriche microscopiche</vt:lpstr>
      <vt:lpstr>Misurazione della carica con SCM</vt:lpstr>
      <vt:lpstr>Dove si installa lo StreamerSense</vt:lpstr>
      <vt:lpstr>Cosa influenza la coagulazione?</vt:lpstr>
      <vt:lpstr>Controllo manuale del coagulante</vt:lpstr>
      <vt:lpstr>Controllo automatico coagulazione</vt:lpstr>
      <vt:lpstr>Vantaggi dello StreamerSense</vt:lpstr>
      <vt:lpstr>Applicazioni</vt:lpstr>
      <vt:lpstr>Caratteristiche speciali</vt:lpstr>
      <vt:lpstr>Ripetibilità dello StreamerSense</vt:lpstr>
      <vt:lpstr>In sintesi</vt:lpstr>
      <vt:lpstr>Analizzatori: Base e Avanzato</vt:lpstr>
      <vt:lpstr>Tipi di Controllo</vt:lpstr>
      <vt:lpstr>Protocolli di Comunicazione</vt:lpstr>
      <vt:lpstr>Telegestione con accesso remoto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GabrieleOstuni</dc:creator>
  <cp:lastModifiedBy>Gabriele Ostuni</cp:lastModifiedBy>
  <cp:revision>72</cp:revision>
  <dcterms:created xsi:type="dcterms:W3CDTF">2006-08-16T00:00:00Z</dcterms:created>
  <dcterms:modified xsi:type="dcterms:W3CDTF">2020-06-10T17:56:23Z</dcterms:modified>
</cp:coreProperties>
</file>